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0D3AD-F83D-4831-ACFC-90107A38B2A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88F95364-5F07-47E0-9B31-F7880F206FAE}">
      <dgm:prSet/>
      <dgm:spPr/>
      <dgm:t>
        <a:bodyPr/>
        <a:lstStyle/>
        <a:p>
          <a:pPr rtl="0"/>
          <a:r>
            <a:rPr lang="nl-NL" dirty="0" smtClean="0"/>
            <a:t>Biologisch afbreekbaar afval</a:t>
          </a:r>
          <a:endParaRPr lang="nl-NL" dirty="0"/>
        </a:p>
      </dgm:t>
    </dgm:pt>
    <dgm:pt modelId="{6A6BF0A6-91D6-479B-9955-D5FC88D609B1}" type="parTrans" cxnId="{2B6458EE-E1B1-4A37-871E-FFB78BE0359F}">
      <dgm:prSet/>
      <dgm:spPr/>
      <dgm:t>
        <a:bodyPr/>
        <a:lstStyle/>
        <a:p>
          <a:endParaRPr lang="nl-NL"/>
        </a:p>
      </dgm:t>
    </dgm:pt>
    <dgm:pt modelId="{2629B44C-3E2D-45A6-8429-300F8F8DBED9}" type="sibTrans" cxnId="{2B6458EE-E1B1-4A37-871E-FFB78BE0359F}">
      <dgm:prSet/>
      <dgm:spPr/>
      <dgm:t>
        <a:bodyPr/>
        <a:lstStyle/>
        <a:p>
          <a:endParaRPr lang="nl-NL"/>
        </a:p>
      </dgm:t>
    </dgm:pt>
    <dgm:pt modelId="{5767B6FD-B377-40A4-BC6C-792A4556C7A5}" type="pres">
      <dgm:prSet presAssocID="{7700D3AD-F83D-4831-ACFC-90107A38B2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473225-45C0-4FC6-B5DC-E4A733D6BF22}" type="pres">
      <dgm:prSet presAssocID="{88F95364-5F07-47E0-9B31-F7880F206F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B6458EE-E1B1-4A37-871E-FFB78BE0359F}" srcId="{7700D3AD-F83D-4831-ACFC-90107A38B2A5}" destId="{88F95364-5F07-47E0-9B31-F7880F206FAE}" srcOrd="0" destOrd="0" parTransId="{6A6BF0A6-91D6-479B-9955-D5FC88D609B1}" sibTransId="{2629B44C-3E2D-45A6-8429-300F8F8DBED9}"/>
    <dgm:cxn modelId="{8974AC20-4AD7-4CFF-B97C-A7301D9590BA}" type="presOf" srcId="{88F95364-5F07-47E0-9B31-F7880F206FAE}" destId="{5D473225-45C0-4FC6-B5DC-E4A733D6BF22}" srcOrd="0" destOrd="0" presId="urn:microsoft.com/office/officeart/2005/8/layout/vList2"/>
    <dgm:cxn modelId="{9173DAE5-99E5-45DB-AF70-D49326BC9FD7}" type="presOf" srcId="{7700D3AD-F83D-4831-ACFC-90107A38B2A5}" destId="{5767B6FD-B377-40A4-BC6C-792A4556C7A5}" srcOrd="0" destOrd="0" presId="urn:microsoft.com/office/officeart/2005/8/layout/vList2"/>
    <dgm:cxn modelId="{684F73FC-EABD-49E6-91C3-87CAF3FC7D98}" type="presParOf" srcId="{5767B6FD-B377-40A4-BC6C-792A4556C7A5}" destId="{5D473225-45C0-4FC6-B5DC-E4A733D6B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0115D2-E105-416B-96B8-0EB7FD1F3AA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79E7CDDA-4ACD-48A9-B80D-F0DFDDC32800}">
      <dgm:prSet/>
      <dgm:spPr/>
      <dgm:t>
        <a:bodyPr/>
        <a:lstStyle/>
        <a:p>
          <a:pPr algn="ctr" rtl="0"/>
          <a:r>
            <a:rPr lang="nl-NL" dirty="0" smtClean="0"/>
            <a:t>Bovenste laag van biologisch afval: humuslaag</a:t>
          </a:r>
          <a:endParaRPr lang="nl-NL" dirty="0"/>
        </a:p>
      </dgm:t>
    </dgm:pt>
    <dgm:pt modelId="{80CDAF0F-5EBC-4A57-B591-28005678D28C}" type="parTrans" cxnId="{FA2DB3D2-7DFF-4C74-947F-14C1D1A0F640}">
      <dgm:prSet/>
      <dgm:spPr/>
      <dgm:t>
        <a:bodyPr/>
        <a:lstStyle/>
        <a:p>
          <a:pPr algn="ctr"/>
          <a:endParaRPr lang="nl-NL"/>
        </a:p>
      </dgm:t>
    </dgm:pt>
    <dgm:pt modelId="{03FC21C9-DBEE-42DD-963F-DD8391DDB4A2}" type="sibTrans" cxnId="{FA2DB3D2-7DFF-4C74-947F-14C1D1A0F640}">
      <dgm:prSet/>
      <dgm:spPr/>
      <dgm:t>
        <a:bodyPr/>
        <a:lstStyle/>
        <a:p>
          <a:pPr algn="ctr"/>
          <a:endParaRPr lang="nl-NL"/>
        </a:p>
      </dgm:t>
    </dgm:pt>
    <dgm:pt modelId="{A5123E41-7FDC-4D66-93E7-9F4010348F0E}">
      <dgm:prSet/>
      <dgm:spPr/>
      <dgm:t>
        <a:bodyPr/>
        <a:lstStyle/>
        <a:p>
          <a:pPr algn="ctr" rtl="0"/>
          <a:r>
            <a:rPr lang="nl-NL" smtClean="0"/>
            <a:t>Humuslaag: al het dode organische afval</a:t>
          </a:r>
          <a:endParaRPr lang="nl-NL"/>
        </a:p>
      </dgm:t>
    </dgm:pt>
    <dgm:pt modelId="{21B1C7D3-9A7A-4E0F-AE57-797EA1BB8A99}" type="parTrans" cxnId="{882334B5-EAE9-46B5-B3AD-668F35D3EBFF}">
      <dgm:prSet/>
      <dgm:spPr/>
      <dgm:t>
        <a:bodyPr/>
        <a:lstStyle/>
        <a:p>
          <a:pPr algn="ctr"/>
          <a:endParaRPr lang="nl-NL"/>
        </a:p>
      </dgm:t>
    </dgm:pt>
    <dgm:pt modelId="{5AADC1ED-24F8-4658-BC17-CD823DE14D57}" type="sibTrans" cxnId="{882334B5-EAE9-46B5-B3AD-668F35D3EBFF}">
      <dgm:prSet/>
      <dgm:spPr/>
      <dgm:t>
        <a:bodyPr/>
        <a:lstStyle/>
        <a:p>
          <a:pPr algn="ctr"/>
          <a:endParaRPr lang="nl-NL"/>
        </a:p>
      </dgm:t>
    </dgm:pt>
    <dgm:pt modelId="{F3801C95-BC38-4639-90E2-C60C4E4E8005}">
      <dgm:prSet/>
      <dgm:spPr/>
      <dgm:t>
        <a:bodyPr/>
        <a:lstStyle/>
        <a:p>
          <a:pPr algn="ctr" rtl="0"/>
          <a:r>
            <a:rPr lang="nl-NL" smtClean="0"/>
            <a:t>Kleine dieren en reducenten doen de afbraak</a:t>
          </a:r>
          <a:endParaRPr lang="nl-NL"/>
        </a:p>
      </dgm:t>
    </dgm:pt>
    <dgm:pt modelId="{E7F84D53-77A8-44E4-A6B9-BC1CADA541D9}" type="parTrans" cxnId="{B1D631EE-2059-4573-A811-9744420C9A28}">
      <dgm:prSet/>
      <dgm:spPr/>
      <dgm:t>
        <a:bodyPr/>
        <a:lstStyle/>
        <a:p>
          <a:pPr algn="ctr"/>
          <a:endParaRPr lang="nl-NL"/>
        </a:p>
      </dgm:t>
    </dgm:pt>
    <dgm:pt modelId="{B64887F7-61FD-418D-8D16-757D53DAB015}" type="sibTrans" cxnId="{B1D631EE-2059-4573-A811-9744420C9A28}">
      <dgm:prSet/>
      <dgm:spPr/>
      <dgm:t>
        <a:bodyPr/>
        <a:lstStyle/>
        <a:p>
          <a:pPr algn="ctr"/>
          <a:endParaRPr lang="nl-NL"/>
        </a:p>
      </dgm:t>
    </dgm:pt>
    <dgm:pt modelId="{ECC63F79-42B9-45FD-A801-A21A73A5D6C2}" type="pres">
      <dgm:prSet presAssocID="{180115D2-E105-416B-96B8-0EB7FD1F3AA5}" presName="linear" presStyleCnt="0">
        <dgm:presLayoutVars>
          <dgm:animLvl val="lvl"/>
          <dgm:resizeHandles val="exact"/>
        </dgm:presLayoutVars>
      </dgm:prSet>
      <dgm:spPr/>
    </dgm:pt>
    <dgm:pt modelId="{C9905C3F-F109-45C9-9C31-EC1149B58ECA}" type="pres">
      <dgm:prSet presAssocID="{79E7CDDA-4ACD-48A9-B80D-F0DFDDC328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07E42A-D748-497F-B996-C6F28F6550EB}" type="pres">
      <dgm:prSet presAssocID="{03FC21C9-DBEE-42DD-963F-DD8391DDB4A2}" presName="spacer" presStyleCnt="0"/>
      <dgm:spPr/>
    </dgm:pt>
    <dgm:pt modelId="{EE9CD550-B867-4C87-BE36-C51CD08343AC}" type="pres">
      <dgm:prSet presAssocID="{A5123E41-7FDC-4D66-93E7-9F4010348F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282589-0535-40CA-83C8-1E93E8C76B37}" type="pres">
      <dgm:prSet presAssocID="{5AADC1ED-24F8-4658-BC17-CD823DE14D57}" presName="spacer" presStyleCnt="0"/>
      <dgm:spPr/>
    </dgm:pt>
    <dgm:pt modelId="{EC703AB7-45DA-4509-9E55-73873CFD3060}" type="pres">
      <dgm:prSet presAssocID="{F3801C95-BC38-4639-90E2-C60C4E4E800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CA1084-27D1-4551-ADC4-85BB3BA94509}" type="presOf" srcId="{79E7CDDA-4ACD-48A9-B80D-F0DFDDC32800}" destId="{C9905C3F-F109-45C9-9C31-EC1149B58ECA}" srcOrd="0" destOrd="0" presId="urn:microsoft.com/office/officeart/2005/8/layout/vList2"/>
    <dgm:cxn modelId="{882334B5-EAE9-46B5-B3AD-668F35D3EBFF}" srcId="{180115D2-E105-416B-96B8-0EB7FD1F3AA5}" destId="{A5123E41-7FDC-4D66-93E7-9F4010348F0E}" srcOrd="1" destOrd="0" parTransId="{21B1C7D3-9A7A-4E0F-AE57-797EA1BB8A99}" sibTransId="{5AADC1ED-24F8-4658-BC17-CD823DE14D57}"/>
    <dgm:cxn modelId="{76B8C6BB-E1A5-4186-A775-BD8C6C95DCA3}" type="presOf" srcId="{A5123E41-7FDC-4D66-93E7-9F4010348F0E}" destId="{EE9CD550-B867-4C87-BE36-C51CD08343AC}" srcOrd="0" destOrd="0" presId="urn:microsoft.com/office/officeart/2005/8/layout/vList2"/>
    <dgm:cxn modelId="{B1D631EE-2059-4573-A811-9744420C9A28}" srcId="{180115D2-E105-416B-96B8-0EB7FD1F3AA5}" destId="{F3801C95-BC38-4639-90E2-C60C4E4E8005}" srcOrd="2" destOrd="0" parTransId="{E7F84D53-77A8-44E4-A6B9-BC1CADA541D9}" sibTransId="{B64887F7-61FD-418D-8D16-757D53DAB015}"/>
    <dgm:cxn modelId="{7F13E679-ED21-43B5-9E78-22FC0493681B}" type="presOf" srcId="{F3801C95-BC38-4639-90E2-C60C4E4E8005}" destId="{EC703AB7-45DA-4509-9E55-73873CFD3060}" srcOrd="0" destOrd="0" presId="urn:microsoft.com/office/officeart/2005/8/layout/vList2"/>
    <dgm:cxn modelId="{FA2DB3D2-7DFF-4C74-947F-14C1D1A0F640}" srcId="{180115D2-E105-416B-96B8-0EB7FD1F3AA5}" destId="{79E7CDDA-4ACD-48A9-B80D-F0DFDDC32800}" srcOrd="0" destOrd="0" parTransId="{80CDAF0F-5EBC-4A57-B591-28005678D28C}" sibTransId="{03FC21C9-DBEE-42DD-963F-DD8391DDB4A2}"/>
    <dgm:cxn modelId="{E35D7E8B-ED80-4488-83E8-D626F7F53F72}" type="presOf" srcId="{180115D2-E105-416B-96B8-0EB7FD1F3AA5}" destId="{ECC63F79-42B9-45FD-A801-A21A73A5D6C2}" srcOrd="0" destOrd="0" presId="urn:microsoft.com/office/officeart/2005/8/layout/vList2"/>
    <dgm:cxn modelId="{3E634850-A4FA-4DAE-A6F7-AF17AB73A26A}" type="presParOf" srcId="{ECC63F79-42B9-45FD-A801-A21A73A5D6C2}" destId="{C9905C3F-F109-45C9-9C31-EC1149B58ECA}" srcOrd="0" destOrd="0" presId="urn:microsoft.com/office/officeart/2005/8/layout/vList2"/>
    <dgm:cxn modelId="{2D5C662D-AAB0-4CBD-8858-6B01670C5A6E}" type="presParOf" srcId="{ECC63F79-42B9-45FD-A801-A21A73A5D6C2}" destId="{B107E42A-D748-497F-B996-C6F28F6550EB}" srcOrd="1" destOrd="0" presId="urn:microsoft.com/office/officeart/2005/8/layout/vList2"/>
    <dgm:cxn modelId="{C5CF2EA5-C04D-47BA-BADE-579FD883BBE9}" type="presParOf" srcId="{ECC63F79-42B9-45FD-A801-A21A73A5D6C2}" destId="{EE9CD550-B867-4C87-BE36-C51CD08343AC}" srcOrd="2" destOrd="0" presId="urn:microsoft.com/office/officeart/2005/8/layout/vList2"/>
    <dgm:cxn modelId="{FCEEC9F2-BBC0-467E-ABDE-33A45C955255}" type="presParOf" srcId="{ECC63F79-42B9-45FD-A801-A21A73A5D6C2}" destId="{91282589-0535-40CA-83C8-1E93E8C76B37}" srcOrd="3" destOrd="0" presId="urn:microsoft.com/office/officeart/2005/8/layout/vList2"/>
    <dgm:cxn modelId="{05BC42F4-0DE3-4180-BB62-61FD202D89C6}" type="presParOf" srcId="{ECC63F79-42B9-45FD-A801-A21A73A5D6C2}" destId="{EC703AB7-45DA-4509-9E55-73873CFD30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F9F648-207B-40B4-A7BC-8F11E52A697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10EA8140-4AA1-4757-9D1A-FB2D92A07180}">
      <dgm:prSet/>
      <dgm:spPr/>
      <dgm:t>
        <a:bodyPr/>
        <a:lstStyle/>
        <a:p>
          <a:pPr rtl="0"/>
          <a:r>
            <a:rPr lang="nl-NL" smtClean="0"/>
            <a:t>Kringloop van voedingsstoffen</a:t>
          </a:r>
          <a:endParaRPr lang="nl-NL"/>
        </a:p>
      </dgm:t>
    </dgm:pt>
    <dgm:pt modelId="{653E252D-9051-485B-822B-B8015BE50078}" type="parTrans" cxnId="{D982BA0B-3D37-4BEF-BAB9-807B43DBDED0}">
      <dgm:prSet/>
      <dgm:spPr/>
      <dgm:t>
        <a:bodyPr/>
        <a:lstStyle/>
        <a:p>
          <a:endParaRPr lang="nl-NL"/>
        </a:p>
      </dgm:t>
    </dgm:pt>
    <dgm:pt modelId="{9BF06F05-6891-4139-8871-4318FA8A887C}" type="sibTrans" cxnId="{D982BA0B-3D37-4BEF-BAB9-807B43DBDED0}">
      <dgm:prSet/>
      <dgm:spPr/>
      <dgm:t>
        <a:bodyPr/>
        <a:lstStyle/>
        <a:p>
          <a:endParaRPr lang="nl-NL"/>
        </a:p>
      </dgm:t>
    </dgm:pt>
    <dgm:pt modelId="{D2728960-D5DD-4736-B3FF-C511C47836FB}" type="pres">
      <dgm:prSet presAssocID="{50F9F648-207B-40B4-A7BC-8F11E52A69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DD76DAF-B428-4827-B951-49304E3B017C}" type="pres">
      <dgm:prSet presAssocID="{10EA8140-4AA1-4757-9D1A-FB2D92A071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982BA0B-3D37-4BEF-BAB9-807B43DBDED0}" srcId="{50F9F648-207B-40B4-A7BC-8F11E52A6978}" destId="{10EA8140-4AA1-4757-9D1A-FB2D92A07180}" srcOrd="0" destOrd="0" parTransId="{653E252D-9051-485B-822B-B8015BE50078}" sibTransId="{9BF06F05-6891-4139-8871-4318FA8A887C}"/>
    <dgm:cxn modelId="{DB7E6A0C-8B7F-4F11-A2F9-6EDBB9B2CED3}" type="presOf" srcId="{10EA8140-4AA1-4757-9D1A-FB2D92A07180}" destId="{BDD76DAF-B428-4827-B951-49304E3B017C}" srcOrd="0" destOrd="0" presId="urn:microsoft.com/office/officeart/2005/8/layout/vList2"/>
    <dgm:cxn modelId="{DCFE54C2-351D-4A58-8B95-C0C385708864}" type="presOf" srcId="{50F9F648-207B-40B4-A7BC-8F11E52A6978}" destId="{D2728960-D5DD-4736-B3FF-C511C47836FB}" srcOrd="0" destOrd="0" presId="urn:microsoft.com/office/officeart/2005/8/layout/vList2"/>
    <dgm:cxn modelId="{4454F018-0478-4ABE-A5B2-C620454F12B7}" type="presParOf" srcId="{D2728960-D5DD-4736-B3FF-C511C47836FB}" destId="{BDD76DAF-B428-4827-B951-49304E3B01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6C2596-2737-4BA1-B421-8D81E593C20F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5B9D44C7-D58B-4718-9CAF-2C31F7B3C540}">
      <dgm:prSet custT="1"/>
      <dgm:spPr/>
      <dgm:t>
        <a:bodyPr/>
        <a:lstStyle/>
        <a:p>
          <a:pPr rtl="0"/>
          <a:r>
            <a:rPr lang="nl-NL" sz="2000" b="1" smtClean="0"/>
            <a:t>Fotosynthese door producenten </a:t>
          </a:r>
          <a:endParaRPr lang="nl-NL" sz="2000" b="1"/>
        </a:p>
      </dgm:t>
    </dgm:pt>
    <dgm:pt modelId="{30E327B4-7272-4F8F-BAD8-0BEED1245246}" type="parTrans" cxnId="{DA3C16E5-BE4D-4B65-B9EC-2850DD52678C}">
      <dgm:prSet/>
      <dgm:spPr/>
      <dgm:t>
        <a:bodyPr/>
        <a:lstStyle/>
        <a:p>
          <a:endParaRPr lang="nl-NL" sz="2000" b="1"/>
        </a:p>
      </dgm:t>
    </dgm:pt>
    <dgm:pt modelId="{0A679F4A-C662-49E4-961E-127EE25684ED}" type="sibTrans" cxnId="{DA3C16E5-BE4D-4B65-B9EC-2850DD52678C}">
      <dgm:prSet custT="1"/>
      <dgm:spPr/>
      <dgm:t>
        <a:bodyPr/>
        <a:lstStyle/>
        <a:p>
          <a:endParaRPr lang="nl-NL" sz="2000" b="1"/>
        </a:p>
      </dgm:t>
    </dgm:pt>
    <dgm:pt modelId="{CDE6BB91-2EAA-43AF-9372-9807EAB0E4CE}">
      <dgm:prSet custT="1"/>
      <dgm:spPr/>
      <dgm:t>
        <a:bodyPr/>
        <a:lstStyle/>
        <a:p>
          <a:pPr rtl="0"/>
          <a:r>
            <a:rPr lang="nl-NL" sz="2000" b="1" smtClean="0"/>
            <a:t>Bouw van organische stoffen</a:t>
          </a:r>
          <a:endParaRPr lang="nl-NL" sz="2000" b="1"/>
        </a:p>
      </dgm:t>
    </dgm:pt>
    <dgm:pt modelId="{84B86A1D-8584-4858-9ABF-FCCA981F9B41}" type="parTrans" cxnId="{CDAB1FCE-9761-4943-848C-D61EDCC50A03}">
      <dgm:prSet/>
      <dgm:spPr/>
      <dgm:t>
        <a:bodyPr/>
        <a:lstStyle/>
        <a:p>
          <a:endParaRPr lang="nl-NL" sz="2000" b="1"/>
        </a:p>
      </dgm:t>
    </dgm:pt>
    <dgm:pt modelId="{EE115743-048E-44B2-8ABB-13406B3804F5}" type="sibTrans" cxnId="{CDAB1FCE-9761-4943-848C-D61EDCC50A03}">
      <dgm:prSet custT="1"/>
      <dgm:spPr/>
      <dgm:t>
        <a:bodyPr/>
        <a:lstStyle/>
        <a:p>
          <a:endParaRPr lang="nl-NL" sz="2000" b="1"/>
        </a:p>
      </dgm:t>
    </dgm:pt>
    <dgm:pt modelId="{AA8643A8-F734-4E67-BEC4-5D484D83A1FE}">
      <dgm:prSet custT="1"/>
      <dgm:spPr/>
      <dgm:t>
        <a:bodyPr/>
        <a:lstStyle/>
        <a:p>
          <a:pPr rtl="0"/>
          <a:r>
            <a:rPr lang="nl-NL" sz="2000" b="1" smtClean="0"/>
            <a:t>Verbranding</a:t>
          </a:r>
          <a:endParaRPr lang="nl-NL" sz="2000" b="1"/>
        </a:p>
      </dgm:t>
    </dgm:pt>
    <dgm:pt modelId="{1F64F407-47D9-416B-BE91-E34341DDE759}" type="parTrans" cxnId="{CAF83508-764F-48BF-84DD-AF1022A67F20}">
      <dgm:prSet/>
      <dgm:spPr/>
      <dgm:t>
        <a:bodyPr/>
        <a:lstStyle/>
        <a:p>
          <a:endParaRPr lang="nl-NL" sz="2000" b="1"/>
        </a:p>
      </dgm:t>
    </dgm:pt>
    <dgm:pt modelId="{057BADDA-F025-40AA-9B49-B63FF15F25E5}" type="sibTrans" cxnId="{CAF83508-764F-48BF-84DD-AF1022A67F20}">
      <dgm:prSet custT="1"/>
      <dgm:spPr/>
      <dgm:t>
        <a:bodyPr/>
        <a:lstStyle/>
        <a:p>
          <a:endParaRPr lang="nl-NL" sz="2000" b="1"/>
        </a:p>
      </dgm:t>
    </dgm:pt>
    <dgm:pt modelId="{B83AD576-A0AF-4425-BC0F-15FA7775534C}">
      <dgm:prSet custT="1"/>
      <dgm:spPr/>
      <dgm:t>
        <a:bodyPr/>
        <a:lstStyle/>
        <a:p>
          <a:pPr rtl="0"/>
          <a:r>
            <a:rPr lang="nl-NL" sz="2000" b="1" smtClean="0"/>
            <a:t>Afbraak van organische stoffen</a:t>
          </a:r>
          <a:endParaRPr lang="nl-NL" sz="2000" b="1"/>
        </a:p>
      </dgm:t>
    </dgm:pt>
    <dgm:pt modelId="{A27867DE-F0FB-4B23-B5BE-0E943F29C802}" type="parTrans" cxnId="{6F12F2B5-4146-4222-BF32-5300C7E46C07}">
      <dgm:prSet/>
      <dgm:spPr/>
      <dgm:t>
        <a:bodyPr/>
        <a:lstStyle/>
        <a:p>
          <a:endParaRPr lang="nl-NL" sz="2000" b="1"/>
        </a:p>
      </dgm:t>
    </dgm:pt>
    <dgm:pt modelId="{D86AD301-124B-47DF-8B9C-13BD57842A7C}" type="sibTrans" cxnId="{6F12F2B5-4146-4222-BF32-5300C7E46C07}">
      <dgm:prSet custT="1"/>
      <dgm:spPr/>
      <dgm:t>
        <a:bodyPr/>
        <a:lstStyle/>
        <a:p>
          <a:endParaRPr lang="nl-NL" sz="2000" b="1"/>
        </a:p>
      </dgm:t>
    </dgm:pt>
    <dgm:pt modelId="{BAF301AC-F06B-4A17-81A4-5558245B2D1D}">
      <dgm:prSet custT="1"/>
      <dgm:spPr/>
      <dgm:t>
        <a:bodyPr/>
        <a:lstStyle/>
        <a:p>
          <a:pPr rtl="0"/>
          <a:r>
            <a:rPr lang="nl-NL" sz="2000" b="1" smtClean="0"/>
            <a:t>Mineralen:  voedingsstof voor planten</a:t>
          </a:r>
          <a:endParaRPr lang="nl-NL" sz="2000" b="1"/>
        </a:p>
      </dgm:t>
    </dgm:pt>
    <dgm:pt modelId="{E050B0AB-B0DD-42C0-BC15-21D46946EC7E}" type="parTrans" cxnId="{297370BA-08F8-40DB-9354-A449469D2FEC}">
      <dgm:prSet/>
      <dgm:spPr/>
      <dgm:t>
        <a:bodyPr/>
        <a:lstStyle/>
        <a:p>
          <a:endParaRPr lang="nl-NL" sz="2000" b="1"/>
        </a:p>
      </dgm:t>
    </dgm:pt>
    <dgm:pt modelId="{316ED7D8-06AE-468B-AB6A-748CED53137B}" type="sibTrans" cxnId="{297370BA-08F8-40DB-9354-A449469D2FEC}">
      <dgm:prSet/>
      <dgm:spPr/>
      <dgm:t>
        <a:bodyPr/>
        <a:lstStyle/>
        <a:p>
          <a:endParaRPr lang="nl-NL" sz="2000" b="1"/>
        </a:p>
      </dgm:t>
    </dgm:pt>
    <dgm:pt modelId="{40E2EB2C-7DAE-46CC-8C8A-DC8B954D288A}" type="pres">
      <dgm:prSet presAssocID="{EE6C2596-2737-4BA1-B421-8D81E593C2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B2E414A-5FE5-4C1D-90BD-8878F6591009}" type="pres">
      <dgm:prSet presAssocID="{EE6C2596-2737-4BA1-B421-8D81E593C20F}" presName="dummyMaxCanvas" presStyleCnt="0">
        <dgm:presLayoutVars/>
      </dgm:prSet>
      <dgm:spPr/>
    </dgm:pt>
    <dgm:pt modelId="{D0C6740D-234E-4FDB-9A68-9656784B068E}" type="pres">
      <dgm:prSet presAssocID="{EE6C2596-2737-4BA1-B421-8D81E593C20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D65E185-F1C8-4308-A530-C03B0E4B5D26}" type="pres">
      <dgm:prSet presAssocID="{EE6C2596-2737-4BA1-B421-8D81E593C20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46917B-E1C0-4BF8-9540-CEE08E79C6AA}" type="pres">
      <dgm:prSet presAssocID="{EE6C2596-2737-4BA1-B421-8D81E593C20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1CE7E4-664F-4D72-BADE-D7707249BA46}" type="pres">
      <dgm:prSet presAssocID="{EE6C2596-2737-4BA1-B421-8D81E593C20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3E999B-54CB-4C7E-9E42-D1E6E74B8347}" type="pres">
      <dgm:prSet presAssocID="{EE6C2596-2737-4BA1-B421-8D81E593C20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217D90-56DD-44A4-9DFD-ABA7EFD283E9}" type="pres">
      <dgm:prSet presAssocID="{EE6C2596-2737-4BA1-B421-8D81E593C20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90402A-2820-4D40-A0B1-5AEB678238E7}" type="pres">
      <dgm:prSet presAssocID="{EE6C2596-2737-4BA1-B421-8D81E593C20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9AB59AD-C568-44FC-B6F5-188585CAB476}" type="pres">
      <dgm:prSet presAssocID="{EE6C2596-2737-4BA1-B421-8D81E593C20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D2B1F3-B291-44FC-8393-91DC076EC62E}" type="pres">
      <dgm:prSet presAssocID="{EE6C2596-2737-4BA1-B421-8D81E593C20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C5ACB3-1B42-48E0-BEF9-4D6F18AB96DF}" type="pres">
      <dgm:prSet presAssocID="{EE6C2596-2737-4BA1-B421-8D81E593C20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2CCE78-B5BC-46EE-8C82-053D646A4FAA}" type="pres">
      <dgm:prSet presAssocID="{EE6C2596-2737-4BA1-B421-8D81E593C20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3CF9A1-5B2A-406C-86FF-2B65D51920AC}" type="pres">
      <dgm:prSet presAssocID="{EE6C2596-2737-4BA1-B421-8D81E593C20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C233B8-A002-40A1-99C0-E279958790BB}" type="pres">
      <dgm:prSet presAssocID="{EE6C2596-2737-4BA1-B421-8D81E593C20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A82C24-2B8D-446A-A367-2C3E355D9CD2}" type="pres">
      <dgm:prSet presAssocID="{EE6C2596-2737-4BA1-B421-8D81E593C20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AA66326-C410-487A-96C4-D28EC2C0FFE3}" type="presOf" srcId="{5B9D44C7-D58B-4718-9CAF-2C31F7B3C540}" destId="{2CC5ACB3-1B42-48E0-BEF9-4D6F18AB96DF}" srcOrd="1" destOrd="0" presId="urn:microsoft.com/office/officeart/2005/8/layout/vProcess5"/>
    <dgm:cxn modelId="{5BB0B1A6-4F95-418C-8145-BD13DD89B7D4}" type="presOf" srcId="{B83AD576-A0AF-4425-BC0F-15FA7775534C}" destId="{BFC233B8-A002-40A1-99C0-E279958790BB}" srcOrd="1" destOrd="0" presId="urn:microsoft.com/office/officeart/2005/8/layout/vProcess5"/>
    <dgm:cxn modelId="{16660E66-6C60-4C64-BEC5-A7C118F785B0}" type="presOf" srcId="{BAF301AC-F06B-4A17-81A4-5558245B2D1D}" destId="{F93E999B-54CB-4C7E-9E42-D1E6E74B8347}" srcOrd="0" destOrd="0" presId="urn:microsoft.com/office/officeart/2005/8/layout/vProcess5"/>
    <dgm:cxn modelId="{CDAB1FCE-9761-4943-848C-D61EDCC50A03}" srcId="{EE6C2596-2737-4BA1-B421-8D81E593C20F}" destId="{CDE6BB91-2EAA-43AF-9372-9807EAB0E4CE}" srcOrd="1" destOrd="0" parTransId="{84B86A1D-8584-4858-9ABF-FCCA981F9B41}" sibTransId="{EE115743-048E-44B2-8ABB-13406B3804F5}"/>
    <dgm:cxn modelId="{297370BA-08F8-40DB-9354-A449469D2FEC}" srcId="{EE6C2596-2737-4BA1-B421-8D81E593C20F}" destId="{BAF301AC-F06B-4A17-81A4-5558245B2D1D}" srcOrd="4" destOrd="0" parTransId="{E050B0AB-B0DD-42C0-BC15-21D46946EC7E}" sibTransId="{316ED7D8-06AE-468B-AB6A-748CED53137B}"/>
    <dgm:cxn modelId="{CAF83508-764F-48BF-84DD-AF1022A67F20}" srcId="{EE6C2596-2737-4BA1-B421-8D81E593C20F}" destId="{AA8643A8-F734-4E67-BEC4-5D484D83A1FE}" srcOrd="2" destOrd="0" parTransId="{1F64F407-47D9-416B-BE91-E34341DDE759}" sibTransId="{057BADDA-F025-40AA-9B49-B63FF15F25E5}"/>
    <dgm:cxn modelId="{CDF8AFED-DB57-4C75-A09E-A23D91E80A74}" type="presOf" srcId="{057BADDA-F025-40AA-9B49-B63FF15F25E5}" destId="{69AB59AD-C568-44FC-B6F5-188585CAB476}" srcOrd="0" destOrd="0" presId="urn:microsoft.com/office/officeart/2005/8/layout/vProcess5"/>
    <dgm:cxn modelId="{E53F8408-C6F6-4305-88F4-AB8D32E48CBA}" type="presOf" srcId="{AA8643A8-F734-4E67-BEC4-5D484D83A1FE}" destId="{E23CF9A1-5B2A-406C-86FF-2B65D51920AC}" srcOrd="1" destOrd="0" presId="urn:microsoft.com/office/officeart/2005/8/layout/vProcess5"/>
    <dgm:cxn modelId="{DA3C16E5-BE4D-4B65-B9EC-2850DD52678C}" srcId="{EE6C2596-2737-4BA1-B421-8D81E593C20F}" destId="{5B9D44C7-D58B-4718-9CAF-2C31F7B3C540}" srcOrd="0" destOrd="0" parTransId="{30E327B4-7272-4F8F-BAD8-0BEED1245246}" sibTransId="{0A679F4A-C662-49E4-961E-127EE25684ED}"/>
    <dgm:cxn modelId="{7E5DF979-CDF5-4DDC-9E08-12BAD091F033}" type="presOf" srcId="{AA8643A8-F734-4E67-BEC4-5D484D83A1FE}" destId="{0C46917B-E1C0-4BF8-9540-CEE08E79C6AA}" srcOrd="0" destOrd="0" presId="urn:microsoft.com/office/officeart/2005/8/layout/vProcess5"/>
    <dgm:cxn modelId="{35FDC6D9-BE47-427E-81EB-340A3736632D}" type="presOf" srcId="{D86AD301-124B-47DF-8B9C-13BD57842A7C}" destId="{E5D2B1F3-B291-44FC-8393-91DC076EC62E}" srcOrd="0" destOrd="0" presId="urn:microsoft.com/office/officeart/2005/8/layout/vProcess5"/>
    <dgm:cxn modelId="{15F195D7-5BCA-4112-8701-B612623C0512}" type="presOf" srcId="{EE6C2596-2737-4BA1-B421-8D81E593C20F}" destId="{40E2EB2C-7DAE-46CC-8C8A-DC8B954D288A}" srcOrd="0" destOrd="0" presId="urn:microsoft.com/office/officeart/2005/8/layout/vProcess5"/>
    <dgm:cxn modelId="{66ADCC84-02C4-4162-AACA-E2330E8EA065}" type="presOf" srcId="{CDE6BB91-2EAA-43AF-9372-9807EAB0E4CE}" destId="{172CCE78-B5BC-46EE-8C82-053D646A4FAA}" srcOrd="1" destOrd="0" presId="urn:microsoft.com/office/officeart/2005/8/layout/vProcess5"/>
    <dgm:cxn modelId="{B9E95ED3-E6EA-45EF-A1AD-0FBE0D5BFDCA}" type="presOf" srcId="{B83AD576-A0AF-4425-BC0F-15FA7775534C}" destId="{8C1CE7E4-664F-4D72-BADE-D7707249BA46}" srcOrd="0" destOrd="0" presId="urn:microsoft.com/office/officeart/2005/8/layout/vProcess5"/>
    <dgm:cxn modelId="{E27F4AC3-2B21-4586-9562-607083D2E77A}" type="presOf" srcId="{5B9D44C7-D58B-4718-9CAF-2C31F7B3C540}" destId="{D0C6740D-234E-4FDB-9A68-9656784B068E}" srcOrd="0" destOrd="0" presId="urn:microsoft.com/office/officeart/2005/8/layout/vProcess5"/>
    <dgm:cxn modelId="{D396C666-9457-4A90-AA76-406EFDB939B1}" type="presOf" srcId="{EE115743-048E-44B2-8ABB-13406B3804F5}" destId="{6490402A-2820-4D40-A0B1-5AEB678238E7}" srcOrd="0" destOrd="0" presId="urn:microsoft.com/office/officeart/2005/8/layout/vProcess5"/>
    <dgm:cxn modelId="{DA89E539-8FCD-4F7D-B9A5-C7FCA140635D}" type="presOf" srcId="{BAF301AC-F06B-4A17-81A4-5558245B2D1D}" destId="{59A82C24-2B8D-446A-A367-2C3E355D9CD2}" srcOrd="1" destOrd="0" presId="urn:microsoft.com/office/officeart/2005/8/layout/vProcess5"/>
    <dgm:cxn modelId="{60D74EBC-9BEC-4C19-A653-69D8CEA73F4C}" type="presOf" srcId="{CDE6BB91-2EAA-43AF-9372-9807EAB0E4CE}" destId="{2D65E185-F1C8-4308-A530-C03B0E4B5D26}" srcOrd="0" destOrd="0" presId="urn:microsoft.com/office/officeart/2005/8/layout/vProcess5"/>
    <dgm:cxn modelId="{2B1640A5-3038-4D86-A078-236B7CC362A0}" type="presOf" srcId="{0A679F4A-C662-49E4-961E-127EE25684ED}" destId="{77217D90-56DD-44A4-9DFD-ABA7EFD283E9}" srcOrd="0" destOrd="0" presId="urn:microsoft.com/office/officeart/2005/8/layout/vProcess5"/>
    <dgm:cxn modelId="{6F12F2B5-4146-4222-BF32-5300C7E46C07}" srcId="{EE6C2596-2737-4BA1-B421-8D81E593C20F}" destId="{B83AD576-A0AF-4425-BC0F-15FA7775534C}" srcOrd="3" destOrd="0" parTransId="{A27867DE-F0FB-4B23-B5BE-0E943F29C802}" sibTransId="{D86AD301-124B-47DF-8B9C-13BD57842A7C}"/>
    <dgm:cxn modelId="{47A5DD09-803A-48E7-868E-8CD61E07FD35}" type="presParOf" srcId="{40E2EB2C-7DAE-46CC-8C8A-DC8B954D288A}" destId="{DB2E414A-5FE5-4C1D-90BD-8878F6591009}" srcOrd="0" destOrd="0" presId="urn:microsoft.com/office/officeart/2005/8/layout/vProcess5"/>
    <dgm:cxn modelId="{0A1AD50E-D881-466E-89D5-CBC80A2EE34F}" type="presParOf" srcId="{40E2EB2C-7DAE-46CC-8C8A-DC8B954D288A}" destId="{D0C6740D-234E-4FDB-9A68-9656784B068E}" srcOrd="1" destOrd="0" presId="urn:microsoft.com/office/officeart/2005/8/layout/vProcess5"/>
    <dgm:cxn modelId="{4405CD5F-F17D-434B-B534-5FFE227D0731}" type="presParOf" srcId="{40E2EB2C-7DAE-46CC-8C8A-DC8B954D288A}" destId="{2D65E185-F1C8-4308-A530-C03B0E4B5D26}" srcOrd="2" destOrd="0" presId="urn:microsoft.com/office/officeart/2005/8/layout/vProcess5"/>
    <dgm:cxn modelId="{E5C2F56F-045E-48C7-A28E-BF588F8747A1}" type="presParOf" srcId="{40E2EB2C-7DAE-46CC-8C8A-DC8B954D288A}" destId="{0C46917B-E1C0-4BF8-9540-CEE08E79C6AA}" srcOrd="3" destOrd="0" presId="urn:microsoft.com/office/officeart/2005/8/layout/vProcess5"/>
    <dgm:cxn modelId="{A164A502-295E-4772-A295-ADDF77DA05FD}" type="presParOf" srcId="{40E2EB2C-7DAE-46CC-8C8A-DC8B954D288A}" destId="{8C1CE7E4-664F-4D72-BADE-D7707249BA46}" srcOrd="4" destOrd="0" presId="urn:microsoft.com/office/officeart/2005/8/layout/vProcess5"/>
    <dgm:cxn modelId="{3C6A5D3D-CD68-4734-8162-79A2BEF0369C}" type="presParOf" srcId="{40E2EB2C-7DAE-46CC-8C8A-DC8B954D288A}" destId="{F93E999B-54CB-4C7E-9E42-D1E6E74B8347}" srcOrd="5" destOrd="0" presId="urn:microsoft.com/office/officeart/2005/8/layout/vProcess5"/>
    <dgm:cxn modelId="{F66301BD-B1DD-4F77-8A32-11F4A4481196}" type="presParOf" srcId="{40E2EB2C-7DAE-46CC-8C8A-DC8B954D288A}" destId="{77217D90-56DD-44A4-9DFD-ABA7EFD283E9}" srcOrd="6" destOrd="0" presId="urn:microsoft.com/office/officeart/2005/8/layout/vProcess5"/>
    <dgm:cxn modelId="{B70BE4BF-6C57-457C-ADB8-2A3821496D57}" type="presParOf" srcId="{40E2EB2C-7DAE-46CC-8C8A-DC8B954D288A}" destId="{6490402A-2820-4D40-A0B1-5AEB678238E7}" srcOrd="7" destOrd="0" presId="urn:microsoft.com/office/officeart/2005/8/layout/vProcess5"/>
    <dgm:cxn modelId="{5BD08DB6-F78D-4428-B1A2-E65173FE66B1}" type="presParOf" srcId="{40E2EB2C-7DAE-46CC-8C8A-DC8B954D288A}" destId="{69AB59AD-C568-44FC-B6F5-188585CAB476}" srcOrd="8" destOrd="0" presId="urn:microsoft.com/office/officeart/2005/8/layout/vProcess5"/>
    <dgm:cxn modelId="{949E6023-DD0B-4AA3-B9F1-A3DC2BEBB7B8}" type="presParOf" srcId="{40E2EB2C-7DAE-46CC-8C8A-DC8B954D288A}" destId="{E5D2B1F3-B291-44FC-8393-91DC076EC62E}" srcOrd="9" destOrd="0" presId="urn:microsoft.com/office/officeart/2005/8/layout/vProcess5"/>
    <dgm:cxn modelId="{7D5008A2-75AF-475F-BD9F-A50F2F033E88}" type="presParOf" srcId="{40E2EB2C-7DAE-46CC-8C8A-DC8B954D288A}" destId="{2CC5ACB3-1B42-48E0-BEF9-4D6F18AB96DF}" srcOrd="10" destOrd="0" presId="urn:microsoft.com/office/officeart/2005/8/layout/vProcess5"/>
    <dgm:cxn modelId="{F7AB5EF1-FBBB-4AB8-8325-C34ED2013367}" type="presParOf" srcId="{40E2EB2C-7DAE-46CC-8C8A-DC8B954D288A}" destId="{172CCE78-B5BC-46EE-8C82-053D646A4FAA}" srcOrd="11" destOrd="0" presId="urn:microsoft.com/office/officeart/2005/8/layout/vProcess5"/>
    <dgm:cxn modelId="{3B829A0C-214F-4AF8-9160-4EE48E808FD2}" type="presParOf" srcId="{40E2EB2C-7DAE-46CC-8C8A-DC8B954D288A}" destId="{E23CF9A1-5B2A-406C-86FF-2B65D51920AC}" srcOrd="12" destOrd="0" presId="urn:microsoft.com/office/officeart/2005/8/layout/vProcess5"/>
    <dgm:cxn modelId="{5AB79CF4-3F25-48CA-AB74-5C15DFA11809}" type="presParOf" srcId="{40E2EB2C-7DAE-46CC-8C8A-DC8B954D288A}" destId="{BFC233B8-A002-40A1-99C0-E279958790BB}" srcOrd="13" destOrd="0" presId="urn:microsoft.com/office/officeart/2005/8/layout/vProcess5"/>
    <dgm:cxn modelId="{C3B6BB94-6314-4E87-AA85-1AF7E402CB02}" type="presParOf" srcId="{40E2EB2C-7DAE-46CC-8C8A-DC8B954D288A}" destId="{59A82C24-2B8D-446A-A367-2C3E355D9CD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4B2867-19AB-4973-A1F7-90E0A3FF716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FE119E1E-B709-41E7-BCA4-C90554EBAA8D}">
      <dgm:prSet/>
      <dgm:spPr/>
      <dgm:t>
        <a:bodyPr/>
        <a:lstStyle/>
        <a:p>
          <a:pPr algn="ctr" rtl="0"/>
          <a:r>
            <a:rPr lang="nl-NL" smtClean="0"/>
            <a:t>Kringloop van voedingsstoffen</a:t>
          </a:r>
          <a:endParaRPr lang="nl-NL"/>
        </a:p>
      </dgm:t>
    </dgm:pt>
    <dgm:pt modelId="{2A77A96D-5E28-420A-9399-CCBBADEC3431}" type="parTrans" cxnId="{79434097-FA06-4FDE-B1DB-6F4533723928}">
      <dgm:prSet/>
      <dgm:spPr/>
      <dgm:t>
        <a:bodyPr/>
        <a:lstStyle/>
        <a:p>
          <a:endParaRPr lang="nl-NL"/>
        </a:p>
      </dgm:t>
    </dgm:pt>
    <dgm:pt modelId="{7A4BD6F4-8FA3-4155-9601-A8C27A7DD2A8}" type="sibTrans" cxnId="{79434097-FA06-4FDE-B1DB-6F4533723928}">
      <dgm:prSet/>
      <dgm:spPr/>
      <dgm:t>
        <a:bodyPr/>
        <a:lstStyle/>
        <a:p>
          <a:endParaRPr lang="nl-NL"/>
        </a:p>
      </dgm:t>
    </dgm:pt>
    <dgm:pt modelId="{6674B897-231C-48F5-9447-D178C65CB52B}" type="pres">
      <dgm:prSet presAssocID="{684B2867-19AB-4973-A1F7-90E0A3FF7167}" presName="linear" presStyleCnt="0">
        <dgm:presLayoutVars>
          <dgm:animLvl val="lvl"/>
          <dgm:resizeHandles val="exact"/>
        </dgm:presLayoutVars>
      </dgm:prSet>
      <dgm:spPr/>
    </dgm:pt>
    <dgm:pt modelId="{961CCD70-726F-4FA0-9829-CFF3BD3DC6F6}" type="pres">
      <dgm:prSet presAssocID="{FE119E1E-B709-41E7-BCA4-C90554EBAA8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8BBCE68-1FF6-4F3E-A28D-4B89A6C54F47}" type="presOf" srcId="{FE119E1E-B709-41E7-BCA4-C90554EBAA8D}" destId="{961CCD70-726F-4FA0-9829-CFF3BD3DC6F6}" srcOrd="0" destOrd="0" presId="urn:microsoft.com/office/officeart/2005/8/layout/vList2"/>
    <dgm:cxn modelId="{79434097-FA06-4FDE-B1DB-6F4533723928}" srcId="{684B2867-19AB-4973-A1F7-90E0A3FF7167}" destId="{FE119E1E-B709-41E7-BCA4-C90554EBAA8D}" srcOrd="0" destOrd="0" parTransId="{2A77A96D-5E28-420A-9399-CCBBADEC3431}" sibTransId="{7A4BD6F4-8FA3-4155-9601-A8C27A7DD2A8}"/>
    <dgm:cxn modelId="{96B9B2AE-1063-44D4-81B9-20FA76E909C2}" type="presOf" srcId="{684B2867-19AB-4973-A1F7-90E0A3FF7167}" destId="{6674B897-231C-48F5-9447-D178C65CB52B}" srcOrd="0" destOrd="0" presId="urn:microsoft.com/office/officeart/2005/8/layout/vList2"/>
    <dgm:cxn modelId="{29621452-73E5-4F17-B6FC-92DE03B73772}" type="presParOf" srcId="{6674B897-231C-48F5-9447-D178C65CB52B}" destId="{961CCD70-726F-4FA0-9829-CFF3BD3DC6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5C7936-DE31-4D8A-A156-BD2889FD1FF7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01D7771F-ED34-42A5-81B1-C450B0D75E29}">
      <dgm:prSet/>
      <dgm:spPr/>
      <dgm:t>
        <a:bodyPr/>
        <a:lstStyle/>
        <a:p>
          <a:pPr algn="ctr" rtl="0"/>
          <a:r>
            <a:rPr lang="nl-NL" smtClean="0"/>
            <a:t>In de natuur blijven er geen afvalstoffen liggen</a:t>
          </a:r>
          <a:endParaRPr lang="nl-NL"/>
        </a:p>
      </dgm:t>
    </dgm:pt>
    <dgm:pt modelId="{57CC0E8F-FCA6-440F-98E8-4C1A2F0DE5F8}" type="parTrans" cxnId="{41817BFE-FF0D-4A07-8293-9D823F11F116}">
      <dgm:prSet/>
      <dgm:spPr/>
      <dgm:t>
        <a:bodyPr/>
        <a:lstStyle/>
        <a:p>
          <a:endParaRPr lang="nl-NL"/>
        </a:p>
      </dgm:t>
    </dgm:pt>
    <dgm:pt modelId="{85E70789-33EC-4A11-AE42-BC258ED97E00}" type="sibTrans" cxnId="{41817BFE-FF0D-4A07-8293-9D823F11F116}">
      <dgm:prSet/>
      <dgm:spPr/>
      <dgm:t>
        <a:bodyPr/>
        <a:lstStyle/>
        <a:p>
          <a:endParaRPr lang="nl-NL"/>
        </a:p>
      </dgm:t>
    </dgm:pt>
    <dgm:pt modelId="{C7EBA25B-E3AA-4D79-81EA-DD6CACC9E785}" type="pres">
      <dgm:prSet presAssocID="{195C7936-DE31-4D8A-A156-BD2889FD1FF7}" presName="linear" presStyleCnt="0">
        <dgm:presLayoutVars>
          <dgm:animLvl val="lvl"/>
          <dgm:resizeHandles val="exact"/>
        </dgm:presLayoutVars>
      </dgm:prSet>
      <dgm:spPr/>
    </dgm:pt>
    <dgm:pt modelId="{01C1249A-9553-4756-B591-382D5449A353}" type="pres">
      <dgm:prSet presAssocID="{01D7771F-ED34-42A5-81B1-C450B0D75E2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6DF621-6143-4651-93B6-BF7496C199CE}" type="presOf" srcId="{01D7771F-ED34-42A5-81B1-C450B0D75E29}" destId="{01C1249A-9553-4756-B591-382D5449A353}" srcOrd="0" destOrd="0" presId="urn:microsoft.com/office/officeart/2005/8/layout/vList2"/>
    <dgm:cxn modelId="{41817BFE-FF0D-4A07-8293-9D823F11F116}" srcId="{195C7936-DE31-4D8A-A156-BD2889FD1FF7}" destId="{01D7771F-ED34-42A5-81B1-C450B0D75E29}" srcOrd="0" destOrd="0" parTransId="{57CC0E8F-FCA6-440F-98E8-4C1A2F0DE5F8}" sibTransId="{85E70789-33EC-4A11-AE42-BC258ED97E00}"/>
    <dgm:cxn modelId="{40B12D80-DEDB-4E47-8DC9-8EAFED3EED5E}" type="presOf" srcId="{195C7936-DE31-4D8A-A156-BD2889FD1FF7}" destId="{C7EBA25B-E3AA-4D79-81EA-DD6CACC9E785}" srcOrd="0" destOrd="0" presId="urn:microsoft.com/office/officeart/2005/8/layout/vList2"/>
    <dgm:cxn modelId="{FB23F470-CF8E-42F4-9F62-B3917D323F78}" type="presParOf" srcId="{C7EBA25B-E3AA-4D79-81EA-DD6CACC9E785}" destId="{01C1249A-9553-4756-B591-382D5449A3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C1F85E-6247-48B9-9AAD-28CC58C9E539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6A0F0E56-49F1-4AD1-8EF5-7B9903ABA6D0}">
      <dgm:prSet/>
      <dgm:spPr/>
      <dgm:t>
        <a:bodyPr/>
        <a:lstStyle/>
        <a:p>
          <a:pPr rtl="0"/>
          <a:r>
            <a:rPr lang="nl-NL" smtClean="0"/>
            <a:t>Biologisch afval van mensen: compost</a:t>
          </a:r>
          <a:endParaRPr lang="nl-NL"/>
        </a:p>
      </dgm:t>
    </dgm:pt>
    <dgm:pt modelId="{0B955E28-7F73-45B3-83E8-85593F996286}" type="parTrans" cxnId="{07129FED-A6E6-4D89-BAC6-181E7D96F96B}">
      <dgm:prSet/>
      <dgm:spPr/>
      <dgm:t>
        <a:bodyPr/>
        <a:lstStyle/>
        <a:p>
          <a:endParaRPr lang="nl-NL"/>
        </a:p>
      </dgm:t>
    </dgm:pt>
    <dgm:pt modelId="{15C21E0A-6873-4716-8C65-C5899612D682}" type="sibTrans" cxnId="{07129FED-A6E6-4D89-BAC6-181E7D96F96B}">
      <dgm:prSet/>
      <dgm:spPr/>
      <dgm:t>
        <a:bodyPr/>
        <a:lstStyle/>
        <a:p>
          <a:endParaRPr lang="nl-NL"/>
        </a:p>
      </dgm:t>
    </dgm:pt>
    <dgm:pt modelId="{6D534E94-41DE-4F7F-B5D9-5A4C133A8D13}" type="pres">
      <dgm:prSet presAssocID="{3FC1F85E-6247-48B9-9AAD-28CC58C9E539}" presName="linear" presStyleCnt="0">
        <dgm:presLayoutVars>
          <dgm:animLvl val="lvl"/>
          <dgm:resizeHandles val="exact"/>
        </dgm:presLayoutVars>
      </dgm:prSet>
      <dgm:spPr/>
    </dgm:pt>
    <dgm:pt modelId="{26F63975-532D-4C9F-8A4E-3F1F73B12BC2}" type="pres">
      <dgm:prSet presAssocID="{6A0F0E56-49F1-4AD1-8EF5-7B9903ABA6D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769B77-9237-4E07-AC6B-56A2AEB41967}" type="presOf" srcId="{6A0F0E56-49F1-4AD1-8EF5-7B9903ABA6D0}" destId="{26F63975-532D-4C9F-8A4E-3F1F73B12BC2}" srcOrd="0" destOrd="0" presId="urn:microsoft.com/office/officeart/2005/8/layout/vList2"/>
    <dgm:cxn modelId="{5FE8E462-F5D0-44CB-98B9-8208F6FFD6AC}" type="presOf" srcId="{3FC1F85E-6247-48B9-9AAD-28CC58C9E539}" destId="{6D534E94-41DE-4F7F-B5D9-5A4C133A8D13}" srcOrd="0" destOrd="0" presId="urn:microsoft.com/office/officeart/2005/8/layout/vList2"/>
    <dgm:cxn modelId="{07129FED-A6E6-4D89-BAC6-181E7D96F96B}" srcId="{3FC1F85E-6247-48B9-9AAD-28CC58C9E539}" destId="{6A0F0E56-49F1-4AD1-8EF5-7B9903ABA6D0}" srcOrd="0" destOrd="0" parTransId="{0B955E28-7F73-45B3-83E8-85593F996286}" sibTransId="{15C21E0A-6873-4716-8C65-C5899612D682}"/>
    <dgm:cxn modelId="{67EC403E-BF3A-4492-8BCC-5E554453BE82}" type="presParOf" srcId="{6D534E94-41DE-4F7F-B5D9-5A4C133A8D13}" destId="{26F63975-532D-4C9F-8A4E-3F1F73B12B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17086DD-760F-4292-A4B4-16D4C31E04BB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41E39FF6-A09A-4703-A4AC-0ADE725DBBD7}">
      <dgm:prSet/>
      <dgm:spPr/>
      <dgm:t>
        <a:bodyPr/>
        <a:lstStyle/>
        <a:p>
          <a:pPr rtl="0"/>
          <a:r>
            <a:rPr lang="nl-NL" smtClean="0"/>
            <a:t>Biologisch afval van mensen: compost vorming</a:t>
          </a:r>
          <a:endParaRPr lang="nl-NL"/>
        </a:p>
      </dgm:t>
    </dgm:pt>
    <dgm:pt modelId="{F8CCDA4A-9D9A-4BBA-9519-B8D1A1761AD4}" type="parTrans" cxnId="{DFEF6D8A-E5CA-440C-A312-B94B0D7E406A}">
      <dgm:prSet/>
      <dgm:spPr/>
      <dgm:t>
        <a:bodyPr/>
        <a:lstStyle/>
        <a:p>
          <a:endParaRPr lang="nl-NL"/>
        </a:p>
      </dgm:t>
    </dgm:pt>
    <dgm:pt modelId="{1D0325A1-13C4-4A3B-BF0F-758AF9F7D81A}" type="sibTrans" cxnId="{DFEF6D8A-E5CA-440C-A312-B94B0D7E406A}">
      <dgm:prSet/>
      <dgm:spPr/>
      <dgm:t>
        <a:bodyPr/>
        <a:lstStyle/>
        <a:p>
          <a:endParaRPr lang="nl-NL"/>
        </a:p>
      </dgm:t>
    </dgm:pt>
    <dgm:pt modelId="{42720E61-9481-4735-9C68-8D40BE0099A3}">
      <dgm:prSet/>
      <dgm:spPr/>
      <dgm:t>
        <a:bodyPr/>
        <a:lstStyle/>
        <a:p>
          <a:pPr rtl="0"/>
          <a:r>
            <a:rPr lang="nl-NL" smtClean="0"/>
            <a:t>Groente-, fruit en tuinafval (GFT) </a:t>
          </a:r>
          <a:r>
            <a:rPr lang="nl-NL" smtClean="0">
              <a:sym typeface="Wingdings"/>
            </a:rPr>
            <a:t></a:t>
          </a:r>
          <a:r>
            <a:rPr lang="nl-NL" smtClean="0"/>
            <a:t> compost</a:t>
          </a:r>
          <a:endParaRPr lang="nl-NL"/>
        </a:p>
      </dgm:t>
    </dgm:pt>
    <dgm:pt modelId="{E5305332-9524-45B0-9773-8CEA110C464D}" type="parTrans" cxnId="{FC739C3C-0A8D-47D7-8F3C-E25CA190C235}">
      <dgm:prSet/>
      <dgm:spPr/>
      <dgm:t>
        <a:bodyPr/>
        <a:lstStyle/>
        <a:p>
          <a:endParaRPr lang="nl-NL"/>
        </a:p>
      </dgm:t>
    </dgm:pt>
    <dgm:pt modelId="{1BFC2B3F-BE27-4D92-AA0F-1FE38A23242C}" type="sibTrans" cxnId="{FC739C3C-0A8D-47D7-8F3C-E25CA190C235}">
      <dgm:prSet/>
      <dgm:spPr/>
      <dgm:t>
        <a:bodyPr/>
        <a:lstStyle/>
        <a:p>
          <a:endParaRPr lang="nl-NL"/>
        </a:p>
      </dgm:t>
    </dgm:pt>
    <dgm:pt modelId="{648FF385-F1C5-4181-965A-5C65B8AC6DEA}" type="pres">
      <dgm:prSet presAssocID="{E17086DD-760F-4292-A4B4-16D4C31E04BB}" presName="linear" presStyleCnt="0">
        <dgm:presLayoutVars>
          <dgm:animLvl val="lvl"/>
          <dgm:resizeHandles val="exact"/>
        </dgm:presLayoutVars>
      </dgm:prSet>
      <dgm:spPr/>
    </dgm:pt>
    <dgm:pt modelId="{09ED6769-9249-47C9-AD4F-3E9308B1E658}" type="pres">
      <dgm:prSet presAssocID="{41E39FF6-A09A-4703-A4AC-0ADE725DBB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B3100D-18CC-462B-9A4F-2F5DDF760819}" type="pres">
      <dgm:prSet presAssocID="{1D0325A1-13C4-4A3B-BF0F-758AF9F7D81A}" presName="spacer" presStyleCnt="0"/>
      <dgm:spPr/>
    </dgm:pt>
    <dgm:pt modelId="{48661738-4DBA-493E-8BFC-E5994AEAE96F}" type="pres">
      <dgm:prSet presAssocID="{42720E61-9481-4735-9C68-8D40BE0099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4994E9F-B153-48D2-8DC4-2966D61F5553}" type="presOf" srcId="{E17086DD-760F-4292-A4B4-16D4C31E04BB}" destId="{648FF385-F1C5-4181-965A-5C65B8AC6DEA}" srcOrd="0" destOrd="0" presId="urn:microsoft.com/office/officeart/2005/8/layout/vList2"/>
    <dgm:cxn modelId="{DFEF6D8A-E5CA-440C-A312-B94B0D7E406A}" srcId="{E17086DD-760F-4292-A4B4-16D4C31E04BB}" destId="{41E39FF6-A09A-4703-A4AC-0ADE725DBBD7}" srcOrd="0" destOrd="0" parTransId="{F8CCDA4A-9D9A-4BBA-9519-B8D1A1761AD4}" sibTransId="{1D0325A1-13C4-4A3B-BF0F-758AF9F7D81A}"/>
    <dgm:cxn modelId="{A947EF87-55AA-4915-ABF5-8C9AA8D403B1}" type="presOf" srcId="{42720E61-9481-4735-9C68-8D40BE0099A3}" destId="{48661738-4DBA-493E-8BFC-E5994AEAE96F}" srcOrd="0" destOrd="0" presId="urn:microsoft.com/office/officeart/2005/8/layout/vList2"/>
    <dgm:cxn modelId="{A43B1363-2795-4D25-8E53-D99DB2B86617}" type="presOf" srcId="{41E39FF6-A09A-4703-A4AC-0ADE725DBBD7}" destId="{09ED6769-9249-47C9-AD4F-3E9308B1E658}" srcOrd="0" destOrd="0" presId="urn:microsoft.com/office/officeart/2005/8/layout/vList2"/>
    <dgm:cxn modelId="{FC739C3C-0A8D-47D7-8F3C-E25CA190C235}" srcId="{E17086DD-760F-4292-A4B4-16D4C31E04BB}" destId="{42720E61-9481-4735-9C68-8D40BE0099A3}" srcOrd="1" destOrd="0" parTransId="{E5305332-9524-45B0-9773-8CEA110C464D}" sibTransId="{1BFC2B3F-BE27-4D92-AA0F-1FE38A23242C}"/>
    <dgm:cxn modelId="{B073AA8D-048C-48B6-8681-3EEE04BEAF8A}" type="presParOf" srcId="{648FF385-F1C5-4181-965A-5C65B8AC6DEA}" destId="{09ED6769-9249-47C9-AD4F-3E9308B1E658}" srcOrd="0" destOrd="0" presId="urn:microsoft.com/office/officeart/2005/8/layout/vList2"/>
    <dgm:cxn modelId="{859A594A-A9C3-4D8A-A079-E274F84B4349}" type="presParOf" srcId="{648FF385-F1C5-4181-965A-5C65B8AC6DEA}" destId="{FDB3100D-18CC-462B-9A4F-2F5DDF760819}" srcOrd="1" destOrd="0" presId="urn:microsoft.com/office/officeart/2005/8/layout/vList2"/>
    <dgm:cxn modelId="{94B8E3BB-7163-44E7-AA32-1F9A5DB86C65}" type="presParOf" srcId="{648FF385-F1C5-4181-965A-5C65B8AC6DEA}" destId="{48661738-4DBA-493E-8BFC-E5994AEAE9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3752DB3-11E2-48A3-BB17-1CB3E3BAD85D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9AA2D0A4-4C90-4B8D-BEE8-4396B8DB9FA6}">
      <dgm:prSet/>
      <dgm:spPr/>
      <dgm:t>
        <a:bodyPr/>
        <a:lstStyle/>
        <a:p>
          <a:pPr rtl="0"/>
          <a:r>
            <a:rPr lang="nl-NL" smtClean="0"/>
            <a:t>Kringloop rond maken: afval scheiden</a:t>
          </a:r>
          <a:endParaRPr lang="nl-NL"/>
        </a:p>
      </dgm:t>
    </dgm:pt>
    <dgm:pt modelId="{E3D5944E-3FCC-48CA-994E-D5BAEBD772E6}" type="parTrans" cxnId="{1913F304-EC2F-4D12-9444-C90CB7D1DD05}">
      <dgm:prSet/>
      <dgm:spPr/>
      <dgm:t>
        <a:bodyPr/>
        <a:lstStyle/>
        <a:p>
          <a:endParaRPr lang="nl-NL"/>
        </a:p>
      </dgm:t>
    </dgm:pt>
    <dgm:pt modelId="{91CD5F5E-9B38-45FF-91D8-3A072D2C83C8}" type="sibTrans" cxnId="{1913F304-EC2F-4D12-9444-C90CB7D1DD05}">
      <dgm:prSet/>
      <dgm:spPr/>
      <dgm:t>
        <a:bodyPr/>
        <a:lstStyle/>
        <a:p>
          <a:endParaRPr lang="nl-NL"/>
        </a:p>
      </dgm:t>
    </dgm:pt>
    <dgm:pt modelId="{24543842-DCF6-44A8-9917-D958C0225147}" type="pres">
      <dgm:prSet presAssocID="{93752DB3-11E2-48A3-BB17-1CB3E3BAD85D}" presName="linear" presStyleCnt="0">
        <dgm:presLayoutVars>
          <dgm:animLvl val="lvl"/>
          <dgm:resizeHandles val="exact"/>
        </dgm:presLayoutVars>
      </dgm:prSet>
      <dgm:spPr/>
    </dgm:pt>
    <dgm:pt modelId="{33A721A9-7653-47D6-B7EB-20F2B38D36EC}" type="pres">
      <dgm:prSet presAssocID="{9AA2D0A4-4C90-4B8D-BEE8-4396B8DB9FA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44C15F5-632E-4B10-8432-6FB5392FEAC2}" type="presOf" srcId="{93752DB3-11E2-48A3-BB17-1CB3E3BAD85D}" destId="{24543842-DCF6-44A8-9917-D958C0225147}" srcOrd="0" destOrd="0" presId="urn:microsoft.com/office/officeart/2005/8/layout/vList2"/>
    <dgm:cxn modelId="{1913F304-EC2F-4D12-9444-C90CB7D1DD05}" srcId="{93752DB3-11E2-48A3-BB17-1CB3E3BAD85D}" destId="{9AA2D0A4-4C90-4B8D-BEE8-4396B8DB9FA6}" srcOrd="0" destOrd="0" parTransId="{E3D5944E-3FCC-48CA-994E-D5BAEBD772E6}" sibTransId="{91CD5F5E-9B38-45FF-91D8-3A072D2C83C8}"/>
    <dgm:cxn modelId="{553C7FF4-7A21-4CED-970E-8D73F6CA4D0D}" type="presOf" srcId="{9AA2D0A4-4C90-4B8D-BEE8-4396B8DB9FA6}" destId="{33A721A9-7653-47D6-B7EB-20F2B38D36EC}" srcOrd="0" destOrd="0" presId="urn:microsoft.com/office/officeart/2005/8/layout/vList2"/>
    <dgm:cxn modelId="{E7E47FA2-A550-49C7-9FAA-412139C7FED9}" type="presParOf" srcId="{24543842-DCF6-44A8-9917-D958C0225147}" destId="{33A721A9-7653-47D6-B7EB-20F2B38D36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214E6B-6189-4793-9516-ACDF1259952D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57C251CD-A05D-4AC4-BAA4-7514537FFCB4}">
      <dgm:prSet/>
      <dgm:spPr/>
      <dgm:t>
        <a:bodyPr/>
        <a:lstStyle/>
        <a:p>
          <a:pPr rtl="0"/>
          <a:r>
            <a:rPr lang="nl-NL" dirty="0" smtClean="0"/>
            <a:t>Eerste scheiding: biologisch van niet-biologisch afval</a:t>
          </a:r>
          <a:endParaRPr lang="nl-NL" dirty="0"/>
        </a:p>
      </dgm:t>
    </dgm:pt>
    <dgm:pt modelId="{78770C2F-24CF-4177-A359-D6B4D5E37CD0}" type="parTrans" cxnId="{67A853A9-12D3-4A2E-A801-0858DBB04551}">
      <dgm:prSet/>
      <dgm:spPr/>
      <dgm:t>
        <a:bodyPr/>
        <a:lstStyle/>
        <a:p>
          <a:endParaRPr lang="nl-NL"/>
        </a:p>
      </dgm:t>
    </dgm:pt>
    <dgm:pt modelId="{B9E89505-476A-4531-AF4A-33F4E84F6B2A}" type="sibTrans" cxnId="{67A853A9-12D3-4A2E-A801-0858DBB04551}">
      <dgm:prSet/>
      <dgm:spPr/>
      <dgm:t>
        <a:bodyPr/>
        <a:lstStyle/>
        <a:p>
          <a:endParaRPr lang="nl-NL"/>
        </a:p>
      </dgm:t>
    </dgm:pt>
    <dgm:pt modelId="{FA4FBF96-05D8-4C3D-9584-9FDFBD1967EC}" type="pres">
      <dgm:prSet presAssocID="{FE214E6B-6189-4793-9516-ACDF1259952D}" presName="linear" presStyleCnt="0">
        <dgm:presLayoutVars>
          <dgm:animLvl val="lvl"/>
          <dgm:resizeHandles val="exact"/>
        </dgm:presLayoutVars>
      </dgm:prSet>
      <dgm:spPr/>
    </dgm:pt>
    <dgm:pt modelId="{7DB1D125-5F47-4C44-8BB6-5E7AAB2CED70}" type="pres">
      <dgm:prSet presAssocID="{57C251CD-A05D-4AC4-BAA4-7514537FFCB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3CA893-7B4F-4FFC-9FD3-5D03C1137BE5}" type="presOf" srcId="{57C251CD-A05D-4AC4-BAA4-7514537FFCB4}" destId="{7DB1D125-5F47-4C44-8BB6-5E7AAB2CED70}" srcOrd="0" destOrd="0" presId="urn:microsoft.com/office/officeart/2005/8/layout/vList2"/>
    <dgm:cxn modelId="{2458628B-45A5-42AC-AE98-9A8668AA5ABC}" type="presOf" srcId="{FE214E6B-6189-4793-9516-ACDF1259952D}" destId="{FA4FBF96-05D8-4C3D-9584-9FDFBD1967EC}" srcOrd="0" destOrd="0" presId="urn:microsoft.com/office/officeart/2005/8/layout/vList2"/>
    <dgm:cxn modelId="{67A853A9-12D3-4A2E-A801-0858DBB04551}" srcId="{FE214E6B-6189-4793-9516-ACDF1259952D}" destId="{57C251CD-A05D-4AC4-BAA4-7514537FFCB4}" srcOrd="0" destOrd="0" parTransId="{78770C2F-24CF-4177-A359-D6B4D5E37CD0}" sibTransId="{B9E89505-476A-4531-AF4A-33F4E84F6B2A}"/>
    <dgm:cxn modelId="{6C2609CC-32AB-4A2B-B170-968F127893B5}" type="presParOf" srcId="{FA4FBF96-05D8-4C3D-9584-9FDFBD1967EC}" destId="{7DB1D125-5F47-4C44-8BB6-5E7AAB2CED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9C700-9CE6-4ECF-A59A-36D429D2C818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336DC2FB-A023-41EE-A49D-631ED44EDC32}">
      <dgm:prSet/>
      <dgm:spPr/>
      <dgm:t>
        <a:bodyPr/>
        <a:lstStyle/>
        <a:p>
          <a:pPr algn="ctr" rtl="0"/>
          <a:r>
            <a:rPr lang="nl-NL" dirty="0" smtClean="0"/>
            <a:t>De kringloop van voedingsstoffen in de natuur</a:t>
          </a:r>
          <a:endParaRPr lang="nl-NL" dirty="0"/>
        </a:p>
      </dgm:t>
    </dgm:pt>
    <dgm:pt modelId="{F288040F-3FFD-4858-99B6-6C29311289DF}" type="parTrans" cxnId="{000F8E3E-4715-4396-9306-904040190728}">
      <dgm:prSet/>
      <dgm:spPr/>
      <dgm:t>
        <a:bodyPr/>
        <a:lstStyle/>
        <a:p>
          <a:endParaRPr lang="nl-NL"/>
        </a:p>
      </dgm:t>
    </dgm:pt>
    <dgm:pt modelId="{C757133B-B3B8-4F11-B10E-E5B0BD406A6F}" type="sibTrans" cxnId="{000F8E3E-4715-4396-9306-904040190728}">
      <dgm:prSet/>
      <dgm:spPr/>
      <dgm:t>
        <a:bodyPr/>
        <a:lstStyle/>
        <a:p>
          <a:endParaRPr lang="nl-NL"/>
        </a:p>
      </dgm:t>
    </dgm:pt>
    <dgm:pt modelId="{504EEC8A-6555-463D-B44A-BC17A3D0A0AD}" type="pres">
      <dgm:prSet presAssocID="{27E9C700-9CE6-4ECF-A59A-36D429D2C8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42EAC18-7681-47D7-B7C5-A7177A42FA47}" type="pres">
      <dgm:prSet presAssocID="{336DC2FB-A023-41EE-A49D-631ED44EDC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E7EF3D8-860A-436C-9B10-4877F603AABE}" type="presOf" srcId="{336DC2FB-A023-41EE-A49D-631ED44EDC32}" destId="{742EAC18-7681-47D7-B7C5-A7177A42FA47}" srcOrd="0" destOrd="0" presId="urn:microsoft.com/office/officeart/2005/8/layout/vList2"/>
    <dgm:cxn modelId="{000F8E3E-4715-4396-9306-904040190728}" srcId="{27E9C700-9CE6-4ECF-A59A-36D429D2C818}" destId="{336DC2FB-A023-41EE-A49D-631ED44EDC32}" srcOrd="0" destOrd="0" parTransId="{F288040F-3FFD-4858-99B6-6C29311289DF}" sibTransId="{C757133B-B3B8-4F11-B10E-E5B0BD406A6F}"/>
    <dgm:cxn modelId="{D2E25E26-B23C-4B31-9F9A-34570CB42AEF}" type="presOf" srcId="{27E9C700-9CE6-4ECF-A59A-36D429D2C818}" destId="{504EEC8A-6555-463D-B44A-BC17A3D0A0AD}" srcOrd="0" destOrd="0" presId="urn:microsoft.com/office/officeart/2005/8/layout/vList2"/>
    <dgm:cxn modelId="{8CDF9342-BD4E-4297-B873-5027B107ED2A}" type="presParOf" srcId="{504EEC8A-6555-463D-B44A-BC17A3D0A0AD}" destId="{742EAC18-7681-47D7-B7C5-A7177A42FA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95E09-B423-459C-A38A-0A79C2BC3E8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6C02794B-F0DD-4309-82AD-E1D4343EF1C1}">
      <dgm:prSet/>
      <dgm:spPr/>
      <dgm:t>
        <a:bodyPr/>
        <a:lstStyle/>
        <a:p>
          <a:pPr algn="ctr" rtl="0"/>
          <a:r>
            <a:rPr lang="nl-NL" dirty="0" smtClean="0"/>
            <a:t>Voedselketen</a:t>
          </a:r>
          <a:endParaRPr lang="nl-NL" dirty="0"/>
        </a:p>
      </dgm:t>
    </dgm:pt>
    <dgm:pt modelId="{55652838-FEFC-4A98-BB97-65D7D5C526AE}" type="parTrans" cxnId="{2A310E84-4B78-4159-BB41-EDDCC279F77D}">
      <dgm:prSet/>
      <dgm:spPr/>
      <dgm:t>
        <a:bodyPr/>
        <a:lstStyle/>
        <a:p>
          <a:endParaRPr lang="nl-NL"/>
        </a:p>
      </dgm:t>
    </dgm:pt>
    <dgm:pt modelId="{BEB65C4C-1F27-4EDD-B6AD-B7C980AB33D6}" type="sibTrans" cxnId="{2A310E84-4B78-4159-BB41-EDDCC279F77D}">
      <dgm:prSet/>
      <dgm:spPr/>
      <dgm:t>
        <a:bodyPr/>
        <a:lstStyle/>
        <a:p>
          <a:endParaRPr lang="nl-NL"/>
        </a:p>
      </dgm:t>
    </dgm:pt>
    <dgm:pt modelId="{C76E21C4-BAE8-4773-8FDD-D24EFFAFAA09}" type="pres">
      <dgm:prSet presAssocID="{00795E09-B423-459C-A38A-0A79C2BC3E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BB7A11-F6D5-453E-BC34-48137B38B216}" type="pres">
      <dgm:prSet presAssocID="{6C02794B-F0DD-4309-82AD-E1D4343EF1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C388473-D75A-429B-A38A-FF1FA1ACF2F7}" type="presOf" srcId="{00795E09-B423-459C-A38A-0A79C2BC3E80}" destId="{C76E21C4-BAE8-4773-8FDD-D24EFFAFAA09}" srcOrd="0" destOrd="0" presId="urn:microsoft.com/office/officeart/2005/8/layout/vList2"/>
    <dgm:cxn modelId="{2A310E84-4B78-4159-BB41-EDDCC279F77D}" srcId="{00795E09-B423-459C-A38A-0A79C2BC3E80}" destId="{6C02794B-F0DD-4309-82AD-E1D4343EF1C1}" srcOrd="0" destOrd="0" parTransId="{55652838-FEFC-4A98-BB97-65D7D5C526AE}" sibTransId="{BEB65C4C-1F27-4EDD-B6AD-B7C980AB33D6}"/>
    <dgm:cxn modelId="{225CE530-5D06-434D-AF04-EE26A292C9E8}" type="presOf" srcId="{6C02794B-F0DD-4309-82AD-E1D4343EF1C1}" destId="{76BB7A11-F6D5-453E-BC34-48137B38B216}" srcOrd="0" destOrd="0" presId="urn:microsoft.com/office/officeart/2005/8/layout/vList2"/>
    <dgm:cxn modelId="{51B99DD8-31F3-4797-9118-5E5858D4B035}" type="presParOf" srcId="{C76E21C4-BAE8-4773-8FDD-D24EFFAFAA09}" destId="{76BB7A11-F6D5-453E-BC34-48137B38B2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E1F069-8F8D-4FA7-B04E-51251637D72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C66D0859-6026-460D-B10F-E44E75ACB7C0}">
      <dgm:prSet/>
      <dgm:spPr/>
      <dgm:t>
        <a:bodyPr/>
        <a:lstStyle/>
        <a:p>
          <a:pPr algn="ctr" rtl="0"/>
          <a:r>
            <a:rPr lang="nl-NL" dirty="0" smtClean="0"/>
            <a:t>Altijd producenten eerst: waarom?</a:t>
          </a:r>
          <a:endParaRPr lang="nl-NL" dirty="0"/>
        </a:p>
      </dgm:t>
    </dgm:pt>
    <dgm:pt modelId="{15CD990F-209D-4194-9EBF-E54A8F9BFC86}" type="parTrans" cxnId="{233B9951-D828-47DE-A3AB-FAF68524186F}">
      <dgm:prSet/>
      <dgm:spPr/>
      <dgm:t>
        <a:bodyPr/>
        <a:lstStyle/>
        <a:p>
          <a:pPr algn="ctr"/>
          <a:endParaRPr lang="nl-NL"/>
        </a:p>
      </dgm:t>
    </dgm:pt>
    <dgm:pt modelId="{4C400F7B-47E4-454C-B52C-41B6E5167453}" type="sibTrans" cxnId="{233B9951-D828-47DE-A3AB-FAF68524186F}">
      <dgm:prSet/>
      <dgm:spPr/>
      <dgm:t>
        <a:bodyPr/>
        <a:lstStyle/>
        <a:p>
          <a:pPr algn="ctr"/>
          <a:endParaRPr lang="nl-NL"/>
        </a:p>
      </dgm:t>
    </dgm:pt>
    <dgm:pt modelId="{CE99B3A6-84AE-409B-B5EA-E7E426DFDFE6}">
      <dgm:prSet/>
      <dgm:spPr/>
      <dgm:t>
        <a:bodyPr/>
        <a:lstStyle/>
        <a:p>
          <a:pPr algn="ctr" rtl="0"/>
          <a:r>
            <a:rPr lang="nl-NL" dirty="0" smtClean="0"/>
            <a:t>Vervolgens consumenten</a:t>
          </a:r>
          <a:endParaRPr lang="nl-NL" dirty="0"/>
        </a:p>
      </dgm:t>
    </dgm:pt>
    <dgm:pt modelId="{05C86BC3-A0C4-4C25-9A0C-DC46E3C591F7}" type="parTrans" cxnId="{5ED493AC-8659-4D8E-A148-01B299BD62D6}">
      <dgm:prSet/>
      <dgm:spPr/>
      <dgm:t>
        <a:bodyPr/>
        <a:lstStyle/>
        <a:p>
          <a:pPr algn="ctr"/>
          <a:endParaRPr lang="nl-NL"/>
        </a:p>
      </dgm:t>
    </dgm:pt>
    <dgm:pt modelId="{F213AC16-245E-4588-A0F6-E63E8CE1ED59}" type="sibTrans" cxnId="{5ED493AC-8659-4D8E-A148-01B299BD62D6}">
      <dgm:prSet/>
      <dgm:spPr/>
      <dgm:t>
        <a:bodyPr/>
        <a:lstStyle/>
        <a:p>
          <a:pPr algn="ctr"/>
          <a:endParaRPr lang="nl-NL"/>
        </a:p>
      </dgm:t>
    </dgm:pt>
    <dgm:pt modelId="{6A10B24A-9F23-472F-80EA-C31426F7087C}">
      <dgm:prSet/>
      <dgm:spPr/>
      <dgm:t>
        <a:bodyPr/>
        <a:lstStyle/>
        <a:p>
          <a:pPr algn="ctr" rtl="0"/>
          <a:r>
            <a:rPr lang="nl-NL" dirty="0" smtClean="0"/>
            <a:t>Consumenten 1</a:t>
          </a:r>
          <a:r>
            <a:rPr lang="nl-NL" baseline="30000" dirty="0" smtClean="0"/>
            <a:t>ste</a:t>
          </a:r>
          <a:r>
            <a:rPr lang="nl-NL" dirty="0" smtClean="0"/>
            <a:t> 2</a:t>
          </a:r>
          <a:r>
            <a:rPr lang="nl-NL" baseline="30000" dirty="0" smtClean="0"/>
            <a:t>de</a:t>
          </a:r>
          <a:r>
            <a:rPr lang="nl-NL" dirty="0" smtClean="0"/>
            <a:t> en 3</a:t>
          </a:r>
          <a:r>
            <a:rPr lang="nl-NL" baseline="30000" dirty="0" smtClean="0"/>
            <a:t>de</a:t>
          </a:r>
          <a:r>
            <a:rPr lang="nl-NL" dirty="0" smtClean="0"/>
            <a:t> orde enz.</a:t>
          </a:r>
          <a:endParaRPr lang="nl-NL" dirty="0"/>
        </a:p>
      </dgm:t>
    </dgm:pt>
    <dgm:pt modelId="{73D2B3EB-A93F-4D1E-9EE8-EF9D66C69F0A}" type="parTrans" cxnId="{FC9674D9-7B40-4C41-AE01-32E2C8213AF1}">
      <dgm:prSet/>
      <dgm:spPr/>
      <dgm:t>
        <a:bodyPr/>
        <a:lstStyle/>
        <a:p>
          <a:pPr algn="ctr"/>
          <a:endParaRPr lang="nl-NL"/>
        </a:p>
      </dgm:t>
    </dgm:pt>
    <dgm:pt modelId="{2B0CA049-F0A2-46BF-B49F-AB38B7F699E0}" type="sibTrans" cxnId="{FC9674D9-7B40-4C41-AE01-32E2C8213AF1}">
      <dgm:prSet/>
      <dgm:spPr/>
      <dgm:t>
        <a:bodyPr/>
        <a:lstStyle/>
        <a:p>
          <a:pPr algn="ctr"/>
          <a:endParaRPr lang="nl-NL"/>
        </a:p>
      </dgm:t>
    </dgm:pt>
    <dgm:pt modelId="{CA4B68CA-D03A-4F45-9A78-26C529C7F1EF}">
      <dgm:prSet/>
      <dgm:spPr/>
      <dgm:t>
        <a:bodyPr/>
        <a:lstStyle/>
        <a:p>
          <a:pPr algn="ctr" rtl="0"/>
          <a:r>
            <a:rPr lang="nl-NL" dirty="0" smtClean="0"/>
            <a:t>Dan </a:t>
          </a:r>
          <a:r>
            <a:rPr lang="nl-NL" dirty="0" err="1" smtClean="0"/>
            <a:t>reducenten</a:t>
          </a:r>
          <a:r>
            <a:rPr lang="nl-NL" dirty="0" smtClean="0"/>
            <a:t>: afbraak van organismen tot voedingsstoffen (mineralen)</a:t>
          </a:r>
          <a:endParaRPr lang="nl-NL" dirty="0"/>
        </a:p>
      </dgm:t>
    </dgm:pt>
    <dgm:pt modelId="{1DC54E11-CBB8-4C0A-999B-71A81AB1080C}" type="parTrans" cxnId="{49ACC392-DBE7-433A-A1C6-DB8CF8F783A9}">
      <dgm:prSet/>
      <dgm:spPr/>
      <dgm:t>
        <a:bodyPr/>
        <a:lstStyle/>
        <a:p>
          <a:pPr algn="ctr"/>
          <a:endParaRPr lang="nl-NL"/>
        </a:p>
      </dgm:t>
    </dgm:pt>
    <dgm:pt modelId="{5AB2F881-E86B-431D-BCE9-FE1C9C6FC3D5}" type="sibTrans" cxnId="{49ACC392-DBE7-433A-A1C6-DB8CF8F783A9}">
      <dgm:prSet/>
      <dgm:spPr/>
      <dgm:t>
        <a:bodyPr/>
        <a:lstStyle/>
        <a:p>
          <a:pPr algn="ctr"/>
          <a:endParaRPr lang="nl-NL"/>
        </a:p>
      </dgm:t>
    </dgm:pt>
    <dgm:pt modelId="{6523AF17-5644-4BF7-B289-26E3D66FDEB3}">
      <dgm:prSet/>
      <dgm:spPr/>
      <dgm:t>
        <a:bodyPr/>
        <a:lstStyle/>
        <a:p>
          <a:pPr algn="ctr" rtl="0"/>
          <a:r>
            <a:rPr lang="nl-NL" dirty="0" smtClean="0"/>
            <a:t>Keten van organismen, waarbij organismen voedsel zijn voor de volgende </a:t>
          </a:r>
          <a:endParaRPr lang="nl-NL" dirty="0"/>
        </a:p>
      </dgm:t>
    </dgm:pt>
    <dgm:pt modelId="{AB7CD708-A270-4187-8A2A-7AF3242D9289}" type="parTrans" cxnId="{1C2BB9A1-537F-4EB2-A068-1D9E21789F1E}">
      <dgm:prSet/>
      <dgm:spPr/>
      <dgm:t>
        <a:bodyPr/>
        <a:lstStyle/>
        <a:p>
          <a:pPr algn="ctr"/>
          <a:endParaRPr lang="nl-NL"/>
        </a:p>
      </dgm:t>
    </dgm:pt>
    <dgm:pt modelId="{2EF44534-B818-4343-974D-0D780892102D}" type="sibTrans" cxnId="{1C2BB9A1-537F-4EB2-A068-1D9E21789F1E}">
      <dgm:prSet/>
      <dgm:spPr/>
      <dgm:t>
        <a:bodyPr/>
        <a:lstStyle/>
        <a:p>
          <a:pPr algn="ctr"/>
          <a:endParaRPr lang="nl-NL"/>
        </a:p>
      </dgm:t>
    </dgm:pt>
    <dgm:pt modelId="{488B3CD6-ABE5-4F4B-ACE0-C359D5F3C92D}" type="pres">
      <dgm:prSet presAssocID="{19E1F069-8F8D-4FA7-B04E-51251637D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778D49C-970A-4247-BC83-4BB245AFEABF}" type="pres">
      <dgm:prSet presAssocID="{6523AF17-5644-4BF7-B289-26E3D66FDE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BC0FC7-ADC8-4ED1-BA6D-4956F57144A7}" type="pres">
      <dgm:prSet presAssocID="{2EF44534-B818-4343-974D-0D780892102D}" presName="spacer" presStyleCnt="0"/>
      <dgm:spPr/>
    </dgm:pt>
    <dgm:pt modelId="{E2955365-1556-4D4E-B201-D854D73FF990}" type="pres">
      <dgm:prSet presAssocID="{C66D0859-6026-460D-B10F-E44E75ACB7C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69334FE-17B0-4BAC-B927-D2EFF748E0AD}" type="pres">
      <dgm:prSet presAssocID="{4C400F7B-47E4-454C-B52C-41B6E5167453}" presName="spacer" presStyleCnt="0"/>
      <dgm:spPr/>
    </dgm:pt>
    <dgm:pt modelId="{AE46AD8C-A5B9-404C-80B7-E65C6A1E7E2F}" type="pres">
      <dgm:prSet presAssocID="{CE99B3A6-84AE-409B-B5EA-E7E426DFDF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488434-6FF7-415C-91BC-2B273E52B27E}" type="pres">
      <dgm:prSet presAssocID="{F213AC16-245E-4588-A0F6-E63E8CE1ED59}" presName="spacer" presStyleCnt="0"/>
      <dgm:spPr/>
    </dgm:pt>
    <dgm:pt modelId="{D5A2FE12-62B5-4AAC-BAEE-F4F7641EA24D}" type="pres">
      <dgm:prSet presAssocID="{6A10B24A-9F23-472F-80EA-C31426F708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2A76D4-0B19-4937-A760-021EC381740C}" type="pres">
      <dgm:prSet presAssocID="{2B0CA049-F0A2-46BF-B49F-AB38B7F699E0}" presName="spacer" presStyleCnt="0"/>
      <dgm:spPr/>
    </dgm:pt>
    <dgm:pt modelId="{7356E808-C69B-4AAA-B4EA-88800C659DFC}" type="pres">
      <dgm:prSet presAssocID="{CA4B68CA-D03A-4F45-9A78-26C529C7F1E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ED493AC-8659-4D8E-A148-01B299BD62D6}" srcId="{19E1F069-8F8D-4FA7-B04E-51251637D72E}" destId="{CE99B3A6-84AE-409B-B5EA-E7E426DFDFE6}" srcOrd="2" destOrd="0" parTransId="{05C86BC3-A0C4-4C25-9A0C-DC46E3C591F7}" sibTransId="{F213AC16-245E-4588-A0F6-E63E8CE1ED59}"/>
    <dgm:cxn modelId="{DF153238-E545-4F0C-B57E-6BC4860C7815}" type="presOf" srcId="{6A10B24A-9F23-472F-80EA-C31426F7087C}" destId="{D5A2FE12-62B5-4AAC-BAEE-F4F7641EA24D}" srcOrd="0" destOrd="0" presId="urn:microsoft.com/office/officeart/2005/8/layout/vList2"/>
    <dgm:cxn modelId="{E9736320-950A-4BB5-8B86-93EAC855AB4D}" type="presOf" srcId="{C66D0859-6026-460D-B10F-E44E75ACB7C0}" destId="{E2955365-1556-4D4E-B201-D854D73FF990}" srcOrd="0" destOrd="0" presId="urn:microsoft.com/office/officeart/2005/8/layout/vList2"/>
    <dgm:cxn modelId="{A4074D87-EF13-49FC-8369-19F7A364D487}" type="presOf" srcId="{19E1F069-8F8D-4FA7-B04E-51251637D72E}" destId="{488B3CD6-ABE5-4F4B-ACE0-C359D5F3C92D}" srcOrd="0" destOrd="0" presId="urn:microsoft.com/office/officeart/2005/8/layout/vList2"/>
    <dgm:cxn modelId="{5CC2085D-8F82-4B07-99DB-B0EFD49B3CD1}" type="presOf" srcId="{CE99B3A6-84AE-409B-B5EA-E7E426DFDFE6}" destId="{AE46AD8C-A5B9-404C-80B7-E65C6A1E7E2F}" srcOrd="0" destOrd="0" presId="urn:microsoft.com/office/officeart/2005/8/layout/vList2"/>
    <dgm:cxn modelId="{E2063242-F868-4B12-BE79-819EFAD03A9A}" type="presOf" srcId="{6523AF17-5644-4BF7-B289-26E3D66FDEB3}" destId="{5778D49C-970A-4247-BC83-4BB245AFEABF}" srcOrd="0" destOrd="0" presId="urn:microsoft.com/office/officeart/2005/8/layout/vList2"/>
    <dgm:cxn modelId="{FC9674D9-7B40-4C41-AE01-32E2C8213AF1}" srcId="{19E1F069-8F8D-4FA7-B04E-51251637D72E}" destId="{6A10B24A-9F23-472F-80EA-C31426F7087C}" srcOrd="3" destOrd="0" parTransId="{73D2B3EB-A93F-4D1E-9EE8-EF9D66C69F0A}" sibTransId="{2B0CA049-F0A2-46BF-B49F-AB38B7F699E0}"/>
    <dgm:cxn modelId="{49ACC392-DBE7-433A-A1C6-DB8CF8F783A9}" srcId="{19E1F069-8F8D-4FA7-B04E-51251637D72E}" destId="{CA4B68CA-D03A-4F45-9A78-26C529C7F1EF}" srcOrd="4" destOrd="0" parTransId="{1DC54E11-CBB8-4C0A-999B-71A81AB1080C}" sibTransId="{5AB2F881-E86B-431D-BCE9-FE1C9C6FC3D5}"/>
    <dgm:cxn modelId="{233B9951-D828-47DE-A3AB-FAF68524186F}" srcId="{19E1F069-8F8D-4FA7-B04E-51251637D72E}" destId="{C66D0859-6026-460D-B10F-E44E75ACB7C0}" srcOrd="1" destOrd="0" parTransId="{15CD990F-209D-4194-9EBF-E54A8F9BFC86}" sibTransId="{4C400F7B-47E4-454C-B52C-41B6E5167453}"/>
    <dgm:cxn modelId="{57CA7AFD-DBE1-431E-A759-A27719680C68}" type="presOf" srcId="{CA4B68CA-D03A-4F45-9A78-26C529C7F1EF}" destId="{7356E808-C69B-4AAA-B4EA-88800C659DFC}" srcOrd="0" destOrd="0" presId="urn:microsoft.com/office/officeart/2005/8/layout/vList2"/>
    <dgm:cxn modelId="{1C2BB9A1-537F-4EB2-A068-1D9E21789F1E}" srcId="{19E1F069-8F8D-4FA7-B04E-51251637D72E}" destId="{6523AF17-5644-4BF7-B289-26E3D66FDEB3}" srcOrd="0" destOrd="0" parTransId="{AB7CD708-A270-4187-8A2A-7AF3242D9289}" sibTransId="{2EF44534-B818-4343-974D-0D780892102D}"/>
    <dgm:cxn modelId="{4935C1F7-E92E-4D28-9CD5-AF692D33FBEB}" type="presParOf" srcId="{488B3CD6-ABE5-4F4B-ACE0-C359D5F3C92D}" destId="{5778D49C-970A-4247-BC83-4BB245AFEABF}" srcOrd="0" destOrd="0" presId="urn:microsoft.com/office/officeart/2005/8/layout/vList2"/>
    <dgm:cxn modelId="{6BBB051E-E56B-4E88-AEFC-AD50CD28822D}" type="presParOf" srcId="{488B3CD6-ABE5-4F4B-ACE0-C359D5F3C92D}" destId="{2CBC0FC7-ADC8-4ED1-BA6D-4956F57144A7}" srcOrd="1" destOrd="0" presId="urn:microsoft.com/office/officeart/2005/8/layout/vList2"/>
    <dgm:cxn modelId="{FC68FEF0-AF78-4DB7-ADB2-6EBDF83411EC}" type="presParOf" srcId="{488B3CD6-ABE5-4F4B-ACE0-C359D5F3C92D}" destId="{E2955365-1556-4D4E-B201-D854D73FF990}" srcOrd="2" destOrd="0" presId="urn:microsoft.com/office/officeart/2005/8/layout/vList2"/>
    <dgm:cxn modelId="{75D5C327-FCDE-4D00-85A2-0BB6324DB672}" type="presParOf" srcId="{488B3CD6-ABE5-4F4B-ACE0-C359D5F3C92D}" destId="{E69334FE-17B0-4BAC-B927-D2EFF748E0AD}" srcOrd="3" destOrd="0" presId="urn:microsoft.com/office/officeart/2005/8/layout/vList2"/>
    <dgm:cxn modelId="{10E653C6-A440-49F5-9424-FC0E21C9AF18}" type="presParOf" srcId="{488B3CD6-ABE5-4F4B-ACE0-C359D5F3C92D}" destId="{AE46AD8C-A5B9-404C-80B7-E65C6A1E7E2F}" srcOrd="4" destOrd="0" presId="urn:microsoft.com/office/officeart/2005/8/layout/vList2"/>
    <dgm:cxn modelId="{CD59ABB4-E4C6-47DC-B1C7-BE851FED0FC6}" type="presParOf" srcId="{488B3CD6-ABE5-4F4B-ACE0-C359D5F3C92D}" destId="{0B488434-6FF7-415C-91BC-2B273E52B27E}" srcOrd="5" destOrd="0" presId="urn:microsoft.com/office/officeart/2005/8/layout/vList2"/>
    <dgm:cxn modelId="{F0B1B17D-9C0C-4586-BD79-DF1D91547F89}" type="presParOf" srcId="{488B3CD6-ABE5-4F4B-ACE0-C359D5F3C92D}" destId="{D5A2FE12-62B5-4AAC-BAEE-F4F7641EA24D}" srcOrd="6" destOrd="0" presId="urn:microsoft.com/office/officeart/2005/8/layout/vList2"/>
    <dgm:cxn modelId="{81B83913-C132-4B31-92D8-CEFC46F99B49}" type="presParOf" srcId="{488B3CD6-ABE5-4F4B-ACE0-C359D5F3C92D}" destId="{F22A76D4-0B19-4937-A760-021EC381740C}" srcOrd="7" destOrd="0" presId="urn:microsoft.com/office/officeart/2005/8/layout/vList2"/>
    <dgm:cxn modelId="{54B6647A-6245-4B0F-9EB1-8E1032384EDE}" type="presParOf" srcId="{488B3CD6-ABE5-4F4B-ACE0-C359D5F3C92D}" destId="{7356E808-C69B-4AAA-B4EA-88800C659D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B101DC-9CBC-4726-94F4-C08B05F2B3D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1AD21BE7-2D9A-4C24-A4AD-9430E45FF32D}">
      <dgm:prSet/>
      <dgm:spPr/>
      <dgm:t>
        <a:bodyPr/>
        <a:lstStyle/>
        <a:p>
          <a:pPr algn="ctr" rtl="0"/>
          <a:r>
            <a:rPr lang="nl-NL" dirty="0" smtClean="0"/>
            <a:t>Voedselweb</a:t>
          </a:r>
          <a:endParaRPr lang="nl-NL" dirty="0"/>
        </a:p>
      </dgm:t>
    </dgm:pt>
    <dgm:pt modelId="{C1E292A0-5E49-48BD-9423-A68CA8BF6CDA}" type="parTrans" cxnId="{8965EC08-D047-4D7A-BFDE-7E95C70CB425}">
      <dgm:prSet/>
      <dgm:spPr/>
      <dgm:t>
        <a:bodyPr/>
        <a:lstStyle/>
        <a:p>
          <a:endParaRPr lang="nl-NL"/>
        </a:p>
      </dgm:t>
    </dgm:pt>
    <dgm:pt modelId="{9E813CB5-3240-4554-BE69-7F6F40E36DCE}" type="sibTrans" cxnId="{8965EC08-D047-4D7A-BFDE-7E95C70CB425}">
      <dgm:prSet/>
      <dgm:spPr/>
      <dgm:t>
        <a:bodyPr/>
        <a:lstStyle/>
        <a:p>
          <a:endParaRPr lang="nl-NL"/>
        </a:p>
      </dgm:t>
    </dgm:pt>
    <dgm:pt modelId="{4CC8D9B1-CA14-4DB5-8FD2-A61D81A1B3E8}" type="pres">
      <dgm:prSet presAssocID="{3DB101DC-9CBC-4726-94F4-C08B05F2B3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846B33F-AE4C-43F0-A85E-864A628FAF6A}" type="pres">
      <dgm:prSet presAssocID="{1AD21BE7-2D9A-4C24-A4AD-9430E45FF3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1EFC7E8-5090-4209-8700-57CA38ADEF44}" type="presOf" srcId="{3DB101DC-9CBC-4726-94F4-C08B05F2B3D0}" destId="{4CC8D9B1-CA14-4DB5-8FD2-A61D81A1B3E8}" srcOrd="0" destOrd="0" presId="urn:microsoft.com/office/officeart/2005/8/layout/vList2"/>
    <dgm:cxn modelId="{8965EC08-D047-4D7A-BFDE-7E95C70CB425}" srcId="{3DB101DC-9CBC-4726-94F4-C08B05F2B3D0}" destId="{1AD21BE7-2D9A-4C24-A4AD-9430E45FF32D}" srcOrd="0" destOrd="0" parTransId="{C1E292A0-5E49-48BD-9423-A68CA8BF6CDA}" sibTransId="{9E813CB5-3240-4554-BE69-7F6F40E36DCE}"/>
    <dgm:cxn modelId="{21744D82-2BC4-47B0-8CE2-66579BDE5D72}" type="presOf" srcId="{1AD21BE7-2D9A-4C24-A4AD-9430E45FF32D}" destId="{5846B33F-AE4C-43F0-A85E-864A628FAF6A}" srcOrd="0" destOrd="0" presId="urn:microsoft.com/office/officeart/2005/8/layout/vList2"/>
    <dgm:cxn modelId="{EDD3293C-AF6C-4625-8566-0DF019677DF8}" type="presParOf" srcId="{4CC8D9B1-CA14-4DB5-8FD2-A61D81A1B3E8}" destId="{5846B33F-AE4C-43F0-A85E-864A628FAF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5EC88-2A2E-44B5-92AC-9026385B99A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1F843DB2-B872-4DF7-AEC7-AEAFADC4AADB}">
      <dgm:prSet/>
      <dgm:spPr/>
      <dgm:t>
        <a:bodyPr/>
        <a:lstStyle/>
        <a:p>
          <a:pPr algn="ctr" rtl="0"/>
          <a:r>
            <a:rPr lang="nl-NL" dirty="0" smtClean="0"/>
            <a:t>Voedselweb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netwerk van meerdere voedselketens die met elkaar verbonden zijn</a:t>
          </a:r>
          <a:endParaRPr lang="nl-NL" dirty="0"/>
        </a:p>
      </dgm:t>
    </dgm:pt>
    <dgm:pt modelId="{3B0E26C3-768A-4B06-B70B-806E3895275B}" type="parTrans" cxnId="{7A9AF6EE-FD23-44AF-8EBD-D6DE732064F0}">
      <dgm:prSet/>
      <dgm:spPr/>
      <dgm:t>
        <a:bodyPr/>
        <a:lstStyle/>
        <a:p>
          <a:endParaRPr lang="nl-NL"/>
        </a:p>
      </dgm:t>
    </dgm:pt>
    <dgm:pt modelId="{86CAA64F-65D6-4AAA-ADFC-32A2FAAE07BA}" type="sibTrans" cxnId="{7A9AF6EE-FD23-44AF-8EBD-D6DE732064F0}">
      <dgm:prSet/>
      <dgm:spPr/>
      <dgm:t>
        <a:bodyPr/>
        <a:lstStyle/>
        <a:p>
          <a:endParaRPr lang="nl-NL"/>
        </a:p>
      </dgm:t>
    </dgm:pt>
    <dgm:pt modelId="{F08EA51A-7FCB-478A-B6E8-12C7D0B693C3}" type="pres">
      <dgm:prSet presAssocID="{5985EC88-2A2E-44B5-92AC-9026385B99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E125DE9-3220-4AD1-AF07-3107899FA76E}" type="pres">
      <dgm:prSet presAssocID="{1F843DB2-B872-4DF7-AEC7-AEAFADC4AA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A9AF6EE-FD23-44AF-8EBD-D6DE732064F0}" srcId="{5985EC88-2A2E-44B5-92AC-9026385B99A1}" destId="{1F843DB2-B872-4DF7-AEC7-AEAFADC4AADB}" srcOrd="0" destOrd="0" parTransId="{3B0E26C3-768A-4B06-B70B-806E3895275B}" sibTransId="{86CAA64F-65D6-4AAA-ADFC-32A2FAAE07BA}"/>
    <dgm:cxn modelId="{5A0B78D5-EC66-45B7-8977-EB5F323ED829}" type="presOf" srcId="{1F843DB2-B872-4DF7-AEC7-AEAFADC4AADB}" destId="{4E125DE9-3220-4AD1-AF07-3107899FA76E}" srcOrd="0" destOrd="0" presId="urn:microsoft.com/office/officeart/2005/8/layout/vList2"/>
    <dgm:cxn modelId="{F5CB54E5-4BCD-4525-9F8C-E8C3ADB5E9BC}" type="presOf" srcId="{5985EC88-2A2E-44B5-92AC-9026385B99A1}" destId="{F08EA51A-7FCB-478A-B6E8-12C7D0B693C3}" srcOrd="0" destOrd="0" presId="urn:microsoft.com/office/officeart/2005/8/layout/vList2"/>
    <dgm:cxn modelId="{23F4298D-155B-4C90-BB34-227AB90C711C}" type="presParOf" srcId="{F08EA51A-7FCB-478A-B6E8-12C7D0B693C3}" destId="{4E125DE9-3220-4AD1-AF07-3107899FA7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194395-B612-47AB-964C-551EBE0B72C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5C004ED4-D2C8-415E-95E3-B2C02AD024C3}">
      <dgm:prSet/>
      <dgm:spPr/>
      <dgm:t>
        <a:bodyPr/>
        <a:lstStyle/>
        <a:p>
          <a:pPr rtl="0"/>
          <a:r>
            <a:rPr lang="nl-NL" smtClean="0"/>
            <a:t>Voedselweb: verschillende rollen</a:t>
          </a:r>
          <a:endParaRPr lang="nl-NL"/>
        </a:p>
      </dgm:t>
    </dgm:pt>
    <dgm:pt modelId="{759E17DF-29ED-4B76-9A36-A7AF3B43FED3}" type="parTrans" cxnId="{6B81329A-93BE-4A9D-9D94-644C6D7BECD8}">
      <dgm:prSet/>
      <dgm:spPr/>
      <dgm:t>
        <a:bodyPr/>
        <a:lstStyle/>
        <a:p>
          <a:endParaRPr lang="nl-NL"/>
        </a:p>
      </dgm:t>
    </dgm:pt>
    <dgm:pt modelId="{02C02D0A-0BF2-48B1-B867-20F79DBF12BD}" type="sibTrans" cxnId="{6B81329A-93BE-4A9D-9D94-644C6D7BECD8}">
      <dgm:prSet/>
      <dgm:spPr/>
      <dgm:t>
        <a:bodyPr/>
        <a:lstStyle/>
        <a:p>
          <a:endParaRPr lang="nl-NL"/>
        </a:p>
      </dgm:t>
    </dgm:pt>
    <dgm:pt modelId="{F749524E-A40D-4970-9F6F-0F35E02576EF}" type="pres">
      <dgm:prSet presAssocID="{BB194395-B612-47AB-964C-551EBE0B72C0}" presName="linear" presStyleCnt="0">
        <dgm:presLayoutVars>
          <dgm:animLvl val="lvl"/>
          <dgm:resizeHandles val="exact"/>
        </dgm:presLayoutVars>
      </dgm:prSet>
      <dgm:spPr/>
    </dgm:pt>
    <dgm:pt modelId="{58EA8392-9109-4E51-9E43-C334D36CB30A}" type="pres">
      <dgm:prSet presAssocID="{5C004ED4-D2C8-415E-95E3-B2C02AD024C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9830F9D-ED86-47B3-B51D-11A59CD5F6F7}" type="presOf" srcId="{BB194395-B612-47AB-964C-551EBE0B72C0}" destId="{F749524E-A40D-4970-9F6F-0F35E02576EF}" srcOrd="0" destOrd="0" presId="urn:microsoft.com/office/officeart/2005/8/layout/vList2"/>
    <dgm:cxn modelId="{0C8DA5B1-D53A-4BC2-A91B-F4EFDF4D0E72}" type="presOf" srcId="{5C004ED4-D2C8-415E-95E3-B2C02AD024C3}" destId="{58EA8392-9109-4E51-9E43-C334D36CB30A}" srcOrd="0" destOrd="0" presId="urn:microsoft.com/office/officeart/2005/8/layout/vList2"/>
    <dgm:cxn modelId="{6B81329A-93BE-4A9D-9D94-644C6D7BECD8}" srcId="{BB194395-B612-47AB-964C-551EBE0B72C0}" destId="{5C004ED4-D2C8-415E-95E3-B2C02AD024C3}" srcOrd="0" destOrd="0" parTransId="{759E17DF-29ED-4B76-9A36-A7AF3B43FED3}" sibTransId="{02C02D0A-0BF2-48B1-B867-20F79DBF12BD}"/>
    <dgm:cxn modelId="{4330EB64-5C92-443B-92A0-4A3899625630}" type="presParOf" srcId="{F749524E-A40D-4970-9F6F-0F35E02576EF}" destId="{58EA8392-9109-4E51-9E43-C334D36CB3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86502A-9173-4A8B-9A0C-715BB8EEDB6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E71D6123-B711-4474-8C1F-9CDF903010F5}">
      <dgm:prSet/>
      <dgm:spPr/>
      <dgm:t>
        <a:bodyPr/>
        <a:lstStyle/>
        <a:p>
          <a:pPr algn="ctr" rtl="0"/>
          <a:r>
            <a:rPr lang="nl-NL" smtClean="0"/>
            <a:t>Producent</a:t>
          </a:r>
          <a:endParaRPr lang="nl-NL"/>
        </a:p>
      </dgm:t>
    </dgm:pt>
    <dgm:pt modelId="{701913F5-CD67-4F3F-A634-5255A1A3CD4B}" type="parTrans" cxnId="{33FE143B-1DD1-453A-8016-04AA7E4BAD3C}">
      <dgm:prSet/>
      <dgm:spPr/>
      <dgm:t>
        <a:bodyPr/>
        <a:lstStyle/>
        <a:p>
          <a:pPr algn="ctr"/>
          <a:endParaRPr lang="nl-NL"/>
        </a:p>
      </dgm:t>
    </dgm:pt>
    <dgm:pt modelId="{8ED2F61C-EDA1-44BC-B047-D767820059FA}" type="sibTrans" cxnId="{33FE143B-1DD1-453A-8016-04AA7E4BAD3C}">
      <dgm:prSet/>
      <dgm:spPr/>
      <dgm:t>
        <a:bodyPr/>
        <a:lstStyle/>
        <a:p>
          <a:pPr algn="ctr"/>
          <a:endParaRPr lang="nl-NL"/>
        </a:p>
      </dgm:t>
    </dgm:pt>
    <dgm:pt modelId="{934A98A3-23EF-4D37-9347-CC7C4A4344F2}">
      <dgm:prSet/>
      <dgm:spPr/>
      <dgm:t>
        <a:bodyPr/>
        <a:lstStyle/>
        <a:p>
          <a:pPr algn="ctr" rtl="0"/>
          <a:r>
            <a:rPr lang="nl-NL" dirty="0" smtClean="0"/>
            <a:t>Consument 1</a:t>
          </a:r>
          <a:r>
            <a:rPr lang="nl-NL" baseline="30000" dirty="0" smtClean="0"/>
            <a:t>ste</a:t>
          </a:r>
          <a:r>
            <a:rPr lang="nl-NL" dirty="0" smtClean="0"/>
            <a:t> orde</a:t>
          </a:r>
          <a:endParaRPr lang="nl-NL" dirty="0"/>
        </a:p>
      </dgm:t>
    </dgm:pt>
    <dgm:pt modelId="{93606273-A231-4670-9D01-14D8992A7504}" type="parTrans" cxnId="{D0CA79A5-0C56-41CD-A9E5-A987F7D10642}">
      <dgm:prSet/>
      <dgm:spPr/>
      <dgm:t>
        <a:bodyPr/>
        <a:lstStyle/>
        <a:p>
          <a:pPr algn="ctr"/>
          <a:endParaRPr lang="nl-NL"/>
        </a:p>
      </dgm:t>
    </dgm:pt>
    <dgm:pt modelId="{16DE440A-6D37-4163-9007-28C00AB10CED}" type="sibTrans" cxnId="{D0CA79A5-0C56-41CD-A9E5-A987F7D10642}">
      <dgm:prSet/>
      <dgm:spPr/>
      <dgm:t>
        <a:bodyPr/>
        <a:lstStyle/>
        <a:p>
          <a:pPr algn="ctr"/>
          <a:endParaRPr lang="nl-NL"/>
        </a:p>
      </dgm:t>
    </dgm:pt>
    <dgm:pt modelId="{DE277B98-8213-44F2-A97F-F787449E2B49}">
      <dgm:prSet/>
      <dgm:spPr/>
      <dgm:t>
        <a:bodyPr/>
        <a:lstStyle/>
        <a:p>
          <a:pPr algn="ctr" rtl="0"/>
          <a:r>
            <a:rPr lang="nl-NL" smtClean="0"/>
            <a:t>Herbivoor</a:t>
          </a:r>
          <a:endParaRPr lang="nl-NL"/>
        </a:p>
      </dgm:t>
    </dgm:pt>
    <dgm:pt modelId="{104864BF-D5D9-459E-A677-19BE46A4E244}" type="parTrans" cxnId="{B8A7DBA8-5705-4253-ADF7-29A4A54ED191}">
      <dgm:prSet/>
      <dgm:spPr/>
      <dgm:t>
        <a:bodyPr/>
        <a:lstStyle/>
        <a:p>
          <a:pPr algn="ctr"/>
          <a:endParaRPr lang="nl-NL"/>
        </a:p>
      </dgm:t>
    </dgm:pt>
    <dgm:pt modelId="{0F451D1D-D2A8-44D0-B9ED-2670B39529AC}" type="sibTrans" cxnId="{B8A7DBA8-5705-4253-ADF7-29A4A54ED191}">
      <dgm:prSet/>
      <dgm:spPr/>
      <dgm:t>
        <a:bodyPr/>
        <a:lstStyle/>
        <a:p>
          <a:pPr algn="ctr"/>
          <a:endParaRPr lang="nl-NL"/>
        </a:p>
      </dgm:t>
    </dgm:pt>
    <dgm:pt modelId="{989BD74C-46EA-4B34-B708-6E74519FC519}">
      <dgm:prSet/>
      <dgm:spPr/>
      <dgm:t>
        <a:bodyPr/>
        <a:lstStyle/>
        <a:p>
          <a:pPr algn="ctr" rtl="0"/>
          <a:r>
            <a:rPr lang="nl-NL" smtClean="0"/>
            <a:t>Carnivoor</a:t>
          </a:r>
          <a:endParaRPr lang="nl-NL"/>
        </a:p>
      </dgm:t>
    </dgm:pt>
    <dgm:pt modelId="{87E40B4A-3C02-4C9B-A977-3A5CD1FA3C73}" type="parTrans" cxnId="{C2CFC153-0CD7-4848-A824-CBB641EB86DA}">
      <dgm:prSet/>
      <dgm:spPr/>
      <dgm:t>
        <a:bodyPr/>
        <a:lstStyle/>
        <a:p>
          <a:pPr algn="ctr"/>
          <a:endParaRPr lang="nl-NL"/>
        </a:p>
      </dgm:t>
    </dgm:pt>
    <dgm:pt modelId="{2A083AE4-279E-420F-9AB2-8C76110D3976}" type="sibTrans" cxnId="{C2CFC153-0CD7-4848-A824-CBB641EB86DA}">
      <dgm:prSet/>
      <dgm:spPr/>
      <dgm:t>
        <a:bodyPr/>
        <a:lstStyle/>
        <a:p>
          <a:pPr algn="ctr"/>
          <a:endParaRPr lang="nl-NL"/>
        </a:p>
      </dgm:t>
    </dgm:pt>
    <dgm:pt modelId="{C97CEAF3-2C72-4DCC-9E51-C7EE99B6C197}">
      <dgm:prSet/>
      <dgm:spPr/>
      <dgm:t>
        <a:bodyPr/>
        <a:lstStyle/>
        <a:p>
          <a:pPr algn="ctr" rtl="0"/>
          <a:r>
            <a:rPr lang="nl-NL" smtClean="0"/>
            <a:t>Omnivoor</a:t>
          </a:r>
          <a:endParaRPr lang="nl-NL"/>
        </a:p>
      </dgm:t>
    </dgm:pt>
    <dgm:pt modelId="{0A699356-6781-4E4E-8ECB-AE42905E51D7}" type="parTrans" cxnId="{F01FC8CC-83CB-45D0-A84E-36B32265A519}">
      <dgm:prSet/>
      <dgm:spPr/>
      <dgm:t>
        <a:bodyPr/>
        <a:lstStyle/>
        <a:p>
          <a:pPr algn="ctr"/>
          <a:endParaRPr lang="nl-NL"/>
        </a:p>
      </dgm:t>
    </dgm:pt>
    <dgm:pt modelId="{F9DF081F-5B9A-4D3B-9D9A-80EACE10A9F0}" type="sibTrans" cxnId="{F01FC8CC-83CB-45D0-A84E-36B32265A519}">
      <dgm:prSet/>
      <dgm:spPr/>
      <dgm:t>
        <a:bodyPr/>
        <a:lstStyle/>
        <a:p>
          <a:pPr algn="ctr"/>
          <a:endParaRPr lang="nl-NL"/>
        </a:p>
      </dgm:t>
    </dgm:pt>
    <dgm:pt modelId="{492CA177-B93E-4012-A03E-FCD29609F0C4}">
      <dgm:prSet/>
      <dgm:spPr/>
      <dgm:t>
        <a:bodyPr/>
        <a:lstStyle/>
        <a:p>
          <a:pPr algn="ctr" rtl="0"/>
          <a:r>
            <a:rPr lang="nl-NL" smtClean="0"/>
            <a:t>Reducent</a:t>
          </a:r>
          <a:endParaRPr lang="nl-NL" dirty="0"/>
        </a:p>
      </dgm:t>
    </dgm:pt>
    <dgm:pt modelId="{00C8F781-47D7-48CB-B8C1-49F738A57E25}" type="parTrans" cxnId="{83AAB0DD-EAAB-49BF-9E5B-95FE215E007C}">
      <dgm:prSet/>
      <dgm:spPr/>
      <dgm:t>
        <a:bodyPr/>
        <a:lstStyle/>
        <a:p>
          <a:pPr algn="ctr"/>
          <a:endParaRPr lang="nl-NL"/>
        </a:p>
      </dgm:t>
    </dgm:pt>
    <dgm:pt modelId="{82D7E335-3833-4CDB-B015-9EB802142193}" type="sibTrans" cxnId="{83AAB0DD-EAAB-49BF-9E5B-95FE215E007C}">
      <dgm:prSet/>
      <dgm:spPr/>
      <dgm:t>
        <a:bodyPr/>
        <a:lstStyle/>
        <a:p>
          <a:pPr algn="ctr"/>
          <a:endParaRPr lang="nl-NL"/>
        </a:p>
      </dgm:t>
    </dgm:pt>
    <dgm:pt modelId="{2542238C-78C0-441C-9C74-97C88E606810}">
      <dgm:prSet/>
      <dgm:spPr/>
      <dgm:t>
        <a:bodyPr/>
        <a:lstStyle/>
        <a:p>
          <a:pPr algn="ctr" rtl="0"/>
          <a:r>
            <a:rPr lang="nl-NL" dirty="0" smtClean="0"/>
            <a:t>Consument 2</a:t>
          </a:r>
          <a:r>
            <a:rPr lang="nl-NL" baseline="30000" dirty="0" smtClean="0"/>
            <a:t>de</a:t>
          </a:r>
          <a:r>
            <a:rPr lang="nl-NL" dirty="0" smtClean="0"/>
            <a:t> orde, enz.</a:t>
          </a:r>
          <a:endParaRPr lang="nl-NL" dirty="0"/>
        </a:p>
      </dgm:t>
    </dgm:pt>
    <dgm:pt modelId="{B07CD743-5F18-4C2F-B0DE-C749619366C6}" type="parTrans" cxnId="{63A52530-110D-4154-90C5-E5A293627FCA}">
      <dgm:prSet/>
      <dgm:spPr/>
      <dgm:t>
        <a:bodyPr/>
        <a:lstStyle/>
        <a:p>
          <a:pPr algn="ctr"/>
          <a:endParaRPr lang="nl-NL"/>
        </a:p>
      </dgm:t>
    </dgm:pt>
    <dgm:pt modelId="{51C958EB-CAAC-4FCB-8760-508473979C50}" type="sibTrans" cxnId="{63A52530-110D-4154-90C5-E5A293627FCA}">
      <dgm:prSet/>
      <dgm:spPr/>
      <dgm:t>
        <a:bodyPr/>
        <a:lstStyle/>
        <a:p>
          <a:pPr algn="ctr"/>
          <a:endParaRPr lang="nl-NL"/>
        </a:p>
      </dgm:t>
    </dgm:pt>
    <dgm:pt modelId="{52BBC220-F6AB-4CB9-8744-8777F0B93860}" type="pres">
      <dgm:prSet presAssocID="{D686502A-9173-4A8B-9A0C-715BB8EEDB6F}" presName="linear" presStyleCnt="0">
        <dgm:presLayoutVars>
          <dgm:animLvl val="lvl"/>
          <dgm:resizeHandles val="exact"/>
        </dgm:presLayoutVars>
      </dgm:prSet>
      <dgm:spPr/>
    </dgm:pt>
    <dgm:pt modelId="{DCB419C2-F8E8-43F5-8871-F1BFF09855FC}" type="pres">
      <dgm:prSet presAssocID="{E71D6123-B711-4474-8C1F-9CDF903010F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3B15596-70C7-487B-BA13-196A18C7D1A9}" type="pres">
      <dgm:prSet presAssocID="{8ED2F61C-EDA1-44BC-B047-D767820059FA}" presName="spacer" presStyleCnt="0"/>
      <dgm:spPr/>
    </dgm:pt>
    <dgm:pt modelId="{86496BFB-AB0B-4E33-B7F6-2963E709AC8E}" type="pres">
      <dgm:prSet presAssocID="{934A98A3-23EF-4D37-9347-CC7C4A4344F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3581A0F-0801-4730-91DC-5CEAC5112692}" type="pres">
      <dgm:prSet presAssocID="{16DE440A-6D37-4163-9007-28C00AB10CED}" presName="spacer" presStyleCnt="0"/>
      <dgm:spPr/>
    </dgm:pt>
    <dgm:pt modelId="{A43D244E-4E25-4B2E-B1C3-1D6ABFC2AB40}" type="pres">
      <dgm:prSet presAssocID="{2542238C-78C0-441C-9C74-97C88E60681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CDEA907-DF55-44A9-A865-82F941E17B82}" type="pres">
      <dgm:prSet presAssocID="{51C958EB-CAAC-4FCB-8760-508473979C50}" presName="spacer" presStyleCnt="0"/>
      <dgm:spPr/>
    </dgm:pt>
    <dgm:pt modelId="{3F0A14C1-E4DA-46C1-A4C6-542CC5F6A92E}" type="pres">
      <dgm:prSet presAssocID="{492CA177-B93E-4012-A03E-FCD29609F0C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72B851-916F-435A-B140-1B63912D977A}" type="pres">
      <dgm:prSet presAssocID="{82D7E335-3833-4CDB-B015-9EB802142193}" presName="spacer" presStyleCnt="0"/>
      <dgm:spPr/>
    </dgm:pt>
    <dgm:pt modelId="{3923256B-F737-4075-815A-D463ADF23281}" type="pres">
      <dgm:prSet presAssocID="{DE277B98-8213-44F2-A97F-F787449E2B4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6097367-3ED3-45BA-81B6-277FE14F10BD}" type="pres">
      <dgm:prSet presAssocID="{0F451D1D-D2A8-44D0-B9ED-2670B39529AC}" presName="spacer" presStyleCnt="0"/>
      <dgm:spPr/>
    </dgm:pt>
    <dgm:pt modelId="{6EB94B9E-B0C4-4426-9BF4-A43957A031E2}" type="pres">
      <dgm:prSet presAssocID="{989BD74C-46EA-4B34-B708-6E74519FC51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393DC8B-D610-4905-8642-3824162E6F6B}" type="pres">
      <dgm:prSet presAssocID="{2A083AE4-279E-420F-9AB2-8C76110D3976}" presName="spacer" presStyleCnt="0"/>
      <dgm:spPr/>
    </dgm:pt>
    <dgm:pt modelId="{33FF978C-5E60-4A12-ADBD-AE23E8E2EE7A}" type="pres">
      <dgm:prSet presAssocID="{C97CEAF3-2C72-4DCC-9E51-C7EE99B6C19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8A7DBA8-5705-4253-ADF7-29A4A54ED191}" srcId="{D686502A-9173-4A8B-9A0C-715BB8EEDB6F}" destId="{DE277B98-8213-44F2-A97F-F787449E2B49}" srcOrd="4" destOrd="0" parTransId="{104864BF-D5D9-459E-A677-19BE46A4E244}" sibTransId="{0F451D1D-D2A8-44D0-B9ED-2670B39529AC}"/>
    <dgm:cxn modelId="{FFCD0F2F-8F7D-4286-9937-DB21B14FB9EC}" type="presOf" srcId="{492CA177-B93E-4012-A03E-FCD29609F0C4}" destId="{3F0A14C1-E4DA-46C1-A4C6-542CC5F6A92E}" srcOrd="0" destOrd="0" presId="urn:microsoft.com/office/officeart/2005/8/layout/vList2"/>
    <dgm:cxn modelId="{6138C482-D83E-4C6B-A4BA-3D8F1901B15B}" type="presOf" srcId="{E71D6123-B711-4474-8C1F-9CDF903010F5}" destId="{DCB419C2-F8E8-43F5-8871-F1BFF09855FC}" srcOrd="0" destOrd="0" presId="urn:microsoft.com/office/officeart/2005/8/layout/vList2"/>
    <dgm:cxn modelId="{C2CFC153-0CD7-4848-A824-CBB641EB86DA}" srcId="{D686502A-9173-4A8B-9A0C-715BB8EEDB6F}" destId="{989BD74C-46EA-4B34-B708-6E74519FC519}" srcOrd="5" destOrd="0" parTransId="{87E40B4A-3C02-4C9B-A977-3A5CD1FA3C73}" sibTransId="{2A083AE4-279E-420F-9AB2-8C76110D3976}"/>
    <dgm:cxn modelId="{F0357E74-CE93-4039-A469-BCAEFAFF8898}" type="presOf" srcId="{D686502A-9173-4A8B-9A0C-715BB8EEDB6F}" destId="{52BBC220-F6AB-4CB9-8744-8777F0B93860}" srcOrd="0" destOrd="0" presId="urn:microsoft.com/office/officeart/2005/8/layout/vList2"/>
    <dgm:cxn modelId="{0E33BE26-F6F9-4B03-A5C9-2CD7D34E3359}" type="presOf" srcId="{DE277B98-8213-44F2-A97F-F787449E2B49}" destId="{3923256B-F737-4075-815A-D463ADF23281}" srcOrd="0" destOrd="0" presId="urn:microsoft.com/office/officeart/2005/8/layout/vList2"/>
    <dgm:cxn modelId="{D0CA79A5-0C56-41CD-A9E5-A987F7D10642}" srcId="{D686502A-9173-4A8B-9A0C-715BB8EEDB6F}" destId="{934A98A3-23EF-4D37-9347-CC7C4A4344F2}" srcOrd="1" destOrd="0" parTransId="{93606273-A231-4670-9D01-14D8992A7504}" sibTransId="{16DE440A-6D37-4163-9007-28C00AB10CED}"/>
    <dgm:cxn modelId="{63A52530-110D-4154-90C5-E5A293627FCA}" srcId="{D686502A-9173-4A8B-9A0C-715BB8EEDB6F}" destId="{2542238C-78C0-441C-9C74-97C88E606810}" srcOrd="2" destOrd="0" parTransId="{B07CD743-5F18-4C2F-B0DE-C749619366C6}" sibTransId="{51C958EB-CAAC-4FCB-8760-508473979C50}"/>
    <dgm:cxn modelId="{56023F86-5FCD-4806-BA0D-5F20ED955970}" type="presOf" srcId="{2542238C-78C0-441C-9C74-97C88E606810}" destId="{A43D244E-4E25-4B2E-B1C3-1D6ABFC2AB40}" srcOrd="0" destOrd="0" presId="urn:microsoft.com/office/officeart/2005/8/layout/vList2"/>
    <dgm:cxn modelId="{83AAB0DD-EAAB-49BF-9E5B-95FE215E007C}" srcId="{D686502A-9173-4A8B-9A0C-715BB8EEDB6F}" destId="{492CA177-B93E-4012-A03E-FCD29609F0C4}" srcOrd="3" destOrd="0" parTransId="{00C8F781-47D7-48CB-B8C1-49F738A57E25}" sibTransId="{82D7E335-3833-4CDB-B015-9EB802142193}"/>
    <dgm:cxn modelId="{FE687BCF-99D8-4537-A838-69FFED449015}" type="presOf" srcId="{C97CEAF3-2C72-4DCC-9E51-C7EE99B6C197}" destId="{33FF978C-5E60-4A12-ADBD-AE23E8E2EE7A}" srcOrd="0" destOrd="0" presId="urn:microsoft.com/office/officeart/2005/8/layout/vList2"/>
    <dgm:cxn modelId="{33FE143B-1DD1-453A-8016-04AA7E4BAD3C}" srcId="{D686502A-9173-4A8B-9A0C-715BB8EEDB6F}" destId="{E71D6123-B711-4474-8C1F-9CDF903010F5}" srcOrd="0" destOrd="0" parTransId="{701913F5-CD67-4F3F-A634-5255A1A3CD4B}" sibTransId="{8ED2F61C-EDA1-44BC-B047-D767820059FA}"/>
    <dgm:cxn modelId="{F01FC8CC-83CB-45D0-A84E-36B32265A519}" srcId="{D686502A-9173-4A8B-9A0C-715BB8EEDB6F}" destId="{C97CEAF3-2C72-4DCC-9E51-C7EE99B6C197}" srcOrd="6" destOrd="0" parTransId="{0A699356-6781-4E4E-8ECB-AE42905E51D7}" sibTransId="{F9DF081F-5B9A-4D3B-9D9A-80EACE10A9F0}"/>
    <dgm:cxn modelId="{776F09AC-C18B-4A85-AC2C-FED1E9BC630D}" type="presOf" srcId="{934A98A3-23EF-4D37-9347-CC7C4A4344F2}" destId="{86496BFB-AB0B-4E33-B7F6-2963E709AC8E}" srcOrd="0" destOrd="0" presId="urn:microsoft.com/office/officeart/2005/8/layout/vList2"/>
    <dgm:cxn modelId="{1B0E1295-F460-4A0D-88BB-51C67A69CC27}" type="presOf" srcId="{989BD74C-46EA-4B34-B708-6E74519FC519}" destId="{6EB94B9E-B0C4-4426-9BF4-A43957A031E2}" srcOrd="0" destOrd="0" presId="urn:microsoft.com/office/officeart/2005/8/layout/vList2"/>
    <dgm:cxn modelId="{8CCE0619-DC33-4E0C-8AC4-557072949DA1}" type="presParOf" srcId="{52BBC220-F6AB-4CB9-8744-8777F0B93860}" destId="{DCB419C2-F8E8-43F5-8871-F1BFF09855FC}" srcOrd="0" destOrd="0" presId="urn:microsoft.com/office/officeart/2005/8/layout/vList2"/>
    <dgm:cxn modelId="{D39CB375-C406-4390-B165-67A4C0D6E5C4}" type="presParOf" srcId="{52BBC220-F6AB-4CB9-8744-8777F0B93860}" destId="{43B15596-70C7-487B-BA13-196A18C7D1A9}" srcOrd="1" destOrd="0" presId="urn:microsoft.com/office/officeart/2005/8/layout/vList2"/>
    <dgm:cxn modelId="{E78C5559-CAF9-4489-9CCC-75095ED06243}" type="presParOf" srcId="{52BBC220-F6AB-4CB9-8744-8777F0B93860}" destId="{86496BFB-AB0B-4E33-B7F6-2963E709AC8E}" srcOrd="2" destOrd="0" presId="urn:microsoft.com/office/officeart/2005/8/layout/vList2"/>
    <dgm:cxn modelId="{2133D7AD-2E20-4FAC-9670-15B5D8E18BEA}" type="presParOf" srcId="{52BBC220-F6AB-4CB9-8744-8777F0B93860}" destId="{D3581A0F-0801-4730-91DC-5CEAC5112692}" srcOrd="3" destOrd="0" presId="urn:microsoft.com/office/officeart/2005/8/layout/vList2"/>
    <dgm:cxn modelId="{EADCE091-BB12-4E01-A5B3-870B63BDFD5A}" type="presParOf" srcId="{52BBC220-F6AB-4CB9-8744-8777F0B93860}" destId="{A43D244E-4E25-4B2E-B1C3-1D6ABFC2AB40}" srcOrd="4" destOrd="0" presId="urn:microsoft.com/office/officeart/2005/8/layout/vList2"/>
    <dgm:cxn modelId="{1EC3E1FC-A85D-469A-A312-2AD9CFCAC76B}" type="presParOf" srcId="{52BBC220-F6AB-4CB9-8744-8777F0B93860}" destId="{4CDEA907-DF55-44A9-A865-82F941E17B82}" srcOrd="5" destOrd="0" presId="urn:microsoft.com/office/officeart/2005/8/layout/vList2"/>
    <dgm:cxn modelId="{98D10466-A416-41C5-8174-FF2702D19BFF}" type="presParOf" srcId="{52BBC220-F6AB-4CB9-8744-8777F0B93860}" destId="{3F0A14C1-E4DA-46C1-A4C6-542CC5F6A92E}" srcOrd="6" destOrd="0" presId="urn:microsoft.com/office/officeart/2005/8/layout/vList2"/>
    <dgm:cxn modelId="{AC25806F-701B-4374-B3A3-1B6B3589C1D5}" type="presParOf" srcId="{52BBC220-F6AB-4CB9-8744-8777F0B93860}" destId="{B572B851-916F-435A-B140-1B63912D977A}" srcOrd="7" destOrd="0" presId="urn:microsoft.com/office/officeart/2005/8/layout/vList2"/>
    <dgm:cxn modelId="{994C4644-0325-4340-BF2C-D9574D6CA453}" type="presParOf" srcId="{52BBC220-F6AB-4CB9-8744-8777F0B93860}" destId="{3923256B-F737-4075-815A-D463ADF23281}" srcOrd="8" destOrd="0" presId="urn:microsoft.com/office/officeart/2005/8/layout/vList2"/>
    <dgm:cxn modelId="{D87C6996-E2B3-4911-BC0A-52C1A5A7342F}" type="presParOf" srcId="{52BBC220-F6AB-4CB9-8744-8777F0B93860}" destId="{66097367-3ED3-45BA-81B6-277FE14F10BD}" srcOrd="9" destOrd="0" presId="urn:microsoft.com/office/officeart/2005/8/layout/vList2"/>
    <dgm:cxn modelId="{7120DC5B-0A71-4AD3-9BFB-84BDBCBB678C}" type="presParOf" srcId="{52BBC220-F6AB-4CB9-8744-8777F0B93860}" destId="{6EB94B9E-B0C4-4426-9BF4-A43957A031E2}" srcOrd="10" destOrd="0" presId="urn:microsoft.com/office/officeart/2005/8/layout/vList2"/>
    <dgm:cxn modelId="{74A9365E-A216-43F7-8FCE-95B6D197A788}" type="presParOf" srcId="{52BBC220-F6AB-4CB9-8744-8777F0B93860}" destId="{7393DC8B-D610-4905-8642-3824162E6F6B}" srcOrd="11" destOrd="0" presId="urn:microsoft.com/office/officeart/2005/8/layout/vList2"/>
    <dgm:cxn modelId="{62632ADE-9AAA-45F0-8EE7-07FACE7F9CE8}" type="presParOf" srcId="{52BBC220-F6AB-4CB9-8744-8777F0B93860}" destId="{33FF978C-5E60-4A12-ADBD-AE23E8E2EE7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564A4E-7E0F-41B3-A2EF-AFFAE5BDCF3A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1B576D65-5E69-4B77-83A9-4E7C7B6AD31C}">
      <dgm:prSet/>
      <dgm:spPr/>
      <dgm:t>
        <a:bodyPr/>
        <a:lstStyle/>
        <a:p>
          <a:pPr algn="ctr" rtl="0"/>
          <a:r>
            <a:rPr lang="nl-NL" smtClean="0"/>
            <a:t>Natuurlijk biologisch afval</a:t>
          </a:r>
          <a:endParaRPr lang="nl-NL"/>
        </a:p>
      </dgm:t>
    </dgm:pt>
    <dgm:pt modelId="{4F8B488A-970C-4EAB-9AA8-1B9E57ECC257}" type="parTrans" cxnId="{A5B4A75F-A1C8-4EE3-B28D-8DE0B290D853}">
      <dgm:prSet/>
      <dgm:spPr/>
      <dgm:t>
        <a:bodyPr/>
        <a:lstStyle/>
        <a:p>
          <a:endParaRPr lang="nl-NL"/>
        </a:p>
      </dgm:t>
    </dgm:pt>
    <dgm:pt modelId="{9CA24A60-FE35-47FF-B600-0906EF438342}" type="sibTrans" cxnId="{A5B4A75F-A1C8-4EE3-B28D-8DE0B290D853}">
      <dgm:prSet/>
      <dgm:spPr/>
      <dgm:t>
        <a:bodyPr/>
        <a:lstStyle/>
        <a:p>
          <a:endParaRPr lang="nl-NL"/>
        </a:p>
      </dgm:t>
    </dgm:pt>
    <dgm:pt modelId="{18B9E2DD-919A-48CF-94FF-ADF468F8FF56}" type="pres">
      <dgm:prSet presAssocID="{43564A4E-7E0F-41B3-A2EF-AFFAE5BDCF3A}" presName="linear" presStyleCnt="0">
        <dgm:presLayoutVars>
          <dgm:animLvl val="lvl"/>
          <dgm:resizeHandles val="exact"/>
        </dgm:presLayoutVars>
      </dgm:prSet>
      <dgm:spPr/>
    </dgm:pt>
    <dgm:pt modelId="{B8D5EC17-A145-406E-8E3E-E3EF727346CA}" type="pres">
      <dgm:prSet presAssocID="{1B576D65-5E69-4B77-83A9-4E7C7B6AD3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5B4A75F-A1C8-4EE3-B28D-8DE0B290D853}" srcId="{43564A4E-7E0F-41B3-A2EF-AFFAE5BDCF3A}" destId="{1B576D65-5E69-4B77-83A9-4E7C7B6AD31C}" srcOrd="0" destOrd="0" parTransId="{4F8B488A-970C-4EAB-9AA8-1B9E57ECC257}" sibTransId="{9CA24A60-FE35-47FF-B600-0906EF438342}"/>
    <dgm:cxn modelId="{5015DC4E-83E3-4895-9FBF-4D8E55D2E90F}" type="presOf" srcId="{1B576D65-5E69-4B77-83A9-4E7C7B6AD31C}" destId="{B8D5EC17-A145-406E-8E3E-E3EF727346CA}" srcOrd="0" destOrd="0" presId="urn:microsoft.com/office/officeart/2005/8/layout/vList2"/>
    <dgm:cxn modelId="{0253BC03-0FEC-46B8-A1B7-3C9127D7EC6A}" type="presOf" srcId="{43564A4E-7E0F-41B3-A2EF-AFFAE5BDCF3A}" destId="{18B9E2DD-919A-48CF-94FF-ADF468F8FF56}" srcOrd="0" destOrd="0" presId="urn:microsoft.com/office/officeart/2005/8/layout/vList2"/>
    <dgm:cxn modelId="{97EF9D0A-EFF3-4C2D-B995-05272DFDF2E3}" type="presParOf" srcId="{18B9E2DD-919A-48CF-94FF-ADF468F8FF56}" destId="{B8D5EC17-A145-406E-8E3E-E3EF72734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73225-45C0-4FC6-B5DC-E4A733D6BF22}">
      <dsp:nvSpPr>
        <dsp:cNvPr id="0" name=""/>
        <dsp:cNvSpPr/>
      </dsp:nvSpPr>
      <dsp:spPr>
        <a:xfrm>
          <a:off x="0" y="199819"/>
          <a:ext cx="8496944" cy="1295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400" kern="1200" dirty="0" smtClean="0"/>
            <a:t>Biologisch afbreekbaar afval</a:t>
          </a:r>
          <a:endParaRPr lang="nl-NL" sz="5400" kern="1200" dirty="0"/>
        </a:p>
      </dsp:txBody>
      <dsp:txXfrm>
        <a:off x="63226" y="263045"/>
        <a:ext cx="8370492" cy="1168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05C3F-F109-45C9-9C31-EC1149B58ECA}">
      <dsp:nvSpPr>
        <dsp:cNvPr id="0" name=""/>
        <dsp:cNvSpPr/>
      </dsp:nvSpPr>
      <dsp:spPr>
        <a:xfrm>
          <a:off x="0" y="60840"/>
          <a:ext cx="3024336" cy="1209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Bovenste laag van biologisch afval: humuslaag</a:t>
          </a:r>
          <a:endParaRPr lang="nl-NL" sz="2200" kern="1200" dirty="0"/>
        </a:p>
      </dsp:txBody>
      <dsp:txXfrm>
        <a:off x="59057" y="119897"/>
        <a:ext cx="2906222" cy="1091666"/>
      </dsp:txXfrm>
    </dsp:sp>
    <dsp:sp modelId="{EE9CD550-B867-4C87-BE36-C51CD08343AC}">
      <dsp:nvSpPr>
        <dsp:cNvPr id="0" name=""/>
        <dsp:cNvSpPr/>
      </dsp:nvSpPr>
      <dsp:spPr>
        <a:xfrm>
          <a:off x="0" y="1333980"/>
          <a:ext cx="3024336" cy="12097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Humuslaag: al het dode organische afval</a:t>
          </a:r>
          <a:endParaRPr lang="nl-NL" sz="2200" kern="1200"/>
        </a:p>
      </dsp:txBody>
      <dsp:txXfrm>
        <a:off x="59057" y="1393037"/>
        <a:ext cx="2906222" cy="1091666"/>
      </dsp:txXfrm>
    </dsp:sp>
    <dsp:sp modelId="{EC703AB7-45DA-4509-9E55-73873CFD3060}">
      <dsp:nvSpPr>
        <dsp:cNvPr id="0" name=""/>
        <dsp:cNvSpPr/>
      </dsp:nvSpPr>
      <dsp:spPr>
        <a:xfrm>
          <a:off x="0" y="2607120"/>
          <a:ext cx="3024336" cy="12097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Kleine dieren en reducenten doen de afbraak</a:t>
          </a:r>
          <a:endParaRPr lang="nl-NL" sz="2200" kern="1200"/>
        </a:p>
      </dsp:txBody>
      <dsp:txXfrm>
        <a:off x="59057" y="2666177"/>
        <a:ext cx="2906222" cy="10916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76DAF-B428-4827-B951-49304E3B017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Kringloop van voedingsstoffen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6740D-234E-4FDB-9A68-9656784B068E}">
      <dsp:nvSpPr>
        <dsp:cNvPr id="0" name=""/>
        <dsp:cNvSpPr/>
      </dsp:nvSpPr>
      <dsp:spPr>
        <a:xfrm>
          <a:off x="0" y="0"/>
          <a:ext cx="3271124" cy="91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Fotosynthese door producenten </a:t>
          </a:r>
          <a:endParaRPr lang="nl-NL" sz="2000" b="1" kern="1200"/>
        </a:p>
      </dsp:txBody>
      <dsp:txXfrm>
        <a:off x="26725" y="26725"/>
        <a:ext cx="2179764" cy="858998"/>
      </dsp:txXfrm>
    </dsp:sp>
    <dsp:sp modelId="{2D65E185-F1C8-4308-A530-C03B0E4B5D26}">
      <dsp:nvSpPr>
        <dsp:cNvPr id="0" name=""/>
        <dsp:cNvSpPr/>
      </dsp:nvSpPr>
      <dsp:spPr>
        <a:xfrm>
          <a:off x="244272" y="1039177"/>
          <a:ext cx="3271124" cy="91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Bouw van organische stoffen</a:t>
          </a:r>
          <a:endParaRPr lang="nl-NL" sz="2000" b="1" kern="1200"/>
        </a:p>
      </dsp:txBody>
      <dsp:txXfrm>
        <a:off x="270997" y="1065902"/>
        <a:ext cx="2380310" cy="858998"/>
      </dsp:txXfrm>
    </dsp:sp>
    <dsp:sp modelId="{0C46917B-E1C0-4BF8-9540-CEE08E79C6AA}">
      <dsp:nvSpPr>
        <dsp:cNvPr id="0" name=""/>
        <dsp:cNvSpPr/>
      </dsp:nvSpPr>
      <dsp:spPr>
        <a:xfrm>
          <a:off x="488544" y="2078355"/>
          <a:ext cx="3271124" cy="91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Verbranding</a:t>
          </a:r>
          <a:endParaRPr lang="nl-NL" sz="2000" b="1" kern="1200"/>
        </a:p>
      </dsp:txBody>
      <dsp:txXfrm>
        <a:off x="515269" y="2105080"/>
        <a:ext cx="2380310" cy="858998"/>
      </dsp:txXfrm>
    </dsp:sp>
    <dsp:sp modelId="{8C1CE7E4-664F-4D72-BADE-D7707249BA46}">
      <dsp:nvSpPr>
        <dsp:cNvPr id="0" name=""/>
        <dsp:cNvSpPr/>
      </dsp:nvSpPr>
      <dsp:spPr>
        <a:xfrm>
          <a:off x="732816" y="3117533"/>
          <a:ext cx="3271124" cy="91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Afbraak van organische stoffen</a:t>
          </a:r>
          <a:endParaRPr lang="nl-NL" sz="2000" b="1" kern="1200"/>
        </a:p>
      </dsp:txBody>
      <dsp:txXfrm>
        <a:off x="759541" y="3144258"/>
        <a:ext cx="2380310" cy="858998"/>
      </dsp:txXfrm>
    </dsp:sp>
    <dsp:sp modelId="{F93E999B-54CB-4C7E-9E42-D1E6E74B8347}">
      <dsp:nvSpPr>
        <dsp:cNvPr id="0" name=""/>
        <dsp:cNvSpPr/>
      </dsp:nvSpPr>
      <dsp:spPr>
        <a:xfrm>
          <a:off x="977089" y="4156711"/>
          <a:ext cx="3271124" cy="91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Mineralen:  voedingsstof voor planten</a:t>
          </a:r>
          <a:endParaRPr lang="nl-NL" sz="2000" b="1" kern="1200"/>
        </a:p>
      </dsp:txBody>
      <dsp:txXfrm>
        <a:off x="1003814" y="4183436"/>
        <a:ext cx="2380310" cy="858998"/>
      </dsp:txXfrm>
    </dsp:sp>
    <dsp:sp modelId="{77217D90-56DD-44A4-9DFD-ABA7EFD283E9}">
      <dsp:nvSpPr>
        <dsp:cNvPr id="0" name=""/>
        <dsp:cNvSpPr/>
      </dsp:nvSpPr>
      <dsp:spPr>
        <a:xfrm>
          <a:off x="2678033" y="666594"/>
          <a:ext cx="593091" cy="593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b="1" kern="1200"/>
        </a:p>
      </dsp:txBody>
      <dsp:txXfrm>
        <a:off x="2811478" y="666594"/>
        <a:ext cx="326201" cy="446301"/>
      </dsp:txXfrm>
    </dsp:sp>
    <dsp:sp modelId="{6490402A-2820-4D40-A0B1-5AEB678238E7}">
      <dsp:nvSpPr>
        <dsp:cNvPr id="0" name=""/>
        <dsp:cNvSpPr/>
      </dsp:nvSpPr>
      <dsp:spPr>
        <a:xfrm>
          <a:off x="2922305" y="1705772"/>
          <a:ext cx="593091" cy="593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b="1" kern="1200"/>
        </a:p>
      </dsp:txBody>
      <dsp:txXfrm>
        <a:off x="3055750" y="1705772"/>
        <a:ext cx="326201" cy="446301"/>
      </dsp:txXfrm>
    </dsp:sp>
    <dsp:sp modelId="{69AB59AD-C568-44FC-B6F5-188585CAB476}">
      <dsp:nvSpPr>
        <dsp:cNvPr id="0" name=""/>
        <dsp:cNvSpPr/>
      </dsp:nvSpPr>
      <dsp:spPr>
        <a:xfrm>
          <a:off x="3166577" y="2729742"/>
          <a:ext cx="593091" cy="593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b="1" kern="1200"/>
        </a:p>
      </dsp:txBody>
      <dsp:txXfrm>
        <a:off x="3300022" y="2729742"/>
        <a:ext cx="326201" cy="446301"/>
      </dsp:txXfrm>
    </dsp:sp>
    <dsp:sp modelId="{E5D2B1F3-B291-44FC-8393-91DC076EC62E}">
      <dsp:nvSpPr>
        <dsp:cNvPr id="0" name=""/>
        <dsp:cNvSpPr/>
      </dsp:nvSpPr>
      <dsp:spPr>
        <a:xfrm>
          <a:off x="3410849" y="3779058"/>
          <a:ext cx="593091" cy="593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b="1" kern="1200"/>
        </a:p>
      </dsp:txBody>
      <dsp:txXfrm>
        <a:off x="3544294" y="3779058"/>
        <a:ext cx="326201" cy="4463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CCD70-726F-4FA0-9829-CFF3BD3DC6F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Kringloop van voedingsstoffen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1249A-9553-4756-B591-382D5449A353}">
      <dsp:nvSpPr>
        <dsp:cNvPr id="0" name=""/>
        <dsp:cNvSpPr/>
      </dsp:nvSpPr>
      <dsp:spPr>
        <a:xfrm>
          <a:off x="0" y="2545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In de natuur blijven er geen afvalstoffen liggen</a:t>
          </a:r>
          <a:endParaRPr lang="nl-NL" sz="2800" kern="1200"/>
        </a:p>
      </dsp:txBody>
      <dsp:txXfrm>
        <a:off x="32784" y="35329"/>
        <a:ext cx="8164032" cy="6060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63975-532D-4C9F-8A4E-3F1F73B12BC2}">
      <dsp:nvSpPr>
        <dsp:cNvPr id="0" name=""/>
        <dsp:cNvSpPr/>
      </dsp:nvSpPr>
      <dsp:spPr>
        <a:xfrm>
          <a:off x="0" y="144387"/>
          <a:ext cx="8712968" cy="1007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smtClean="0"/>
            <a:t>Biologisch afval van mensen: compost</a:t>
          </a:r>
          <a:endParaRPr lang="nl-NL" sz="4200" kern="1200"/>
        </a:p>
      </dsp:txBody>
      <dsp:txXfrm>
        <a:off x="49176" y="193563"/>
        <a:ext cx="8614616" cy="9090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D6769-9249-47C9-AD4F-3E9308B1E658}">
      <dsp:nvSpPr>
        <dsp:cNvPr id="0" name=""/>
        <dsp:cNvSpPr/>
      </dsp:nvSpPr>
      <dsp:spPr>
        <a:xfrm>
          <a:off x="0" y="64795"/>
          <a:ext cx="822960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smtClean="0"/>
            <a:t>Biologisch afval van mensen: compost vorming</a:t>
          </a:r>
          <a:endParaRPr lang="nl-NL" sz="3200" kern="1200"/>
        </a:p>
      </dsp:txBody>
      <dsp:txXfrm>
        <a:off x="37467" y="102262"/>
        <a:ext cx="8154666" cy="692586"/>
      </dsp:txXfrm>
    </dsp:sp>
    <dsp:sp modelId="{48661738-4DBA-493E-8BFC-E5994AEAE96F}">
      <dsp:nvSpPr>
        <dsp:cNvPr id="0" name=""/>
        <dsp:cNvSpPr/>
      </dsp:nvSpPr>
      <dsp:spPr>
        <a:xfrm>
          <a:off x="0" y="924476"/>
          <a:ext cx="8229600" cy="76752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smtClean="0"/>
            <a:t>Groente-, fruit en tuinafval (GFT) </a:t>
          </a:r>
          <a:r>
            <a:rPr lang="nl-NL" sz="3200" kern="1200" smtClean="0">
              <a:sym typeface="Wingdings"/>
            </a:rPr>
            <a:t></a:t>
          </a:r>
          <a:r>
            <a:rPr lang="nl-NL" sz="3200" kern="1200" smtClean="0"/>
            <a:t> compost</a:t>
          </a:r>
          <a:endParaRPr lang="nl-NL" sz="3200" kern="1200"/>
        </a:p>
      </dsp:txBody>
      <dsp:txXfrm>
        <a:off x="37467" y="961943"/>
        <a:ext cx="8154666" cy="6925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721A9-7653-47D6-B7EB-20F2B38D36EC}">
      <dsp:nvSpPr>
        <dsp:cNvPr id="0" name=""/>
        <dsp:cNvSpPr/>
      </dsp:nvSpPr>
      <dsp:spPr>
        <a:xfrm>
          <a:off x="0" y="79807"/>
          <a:ext cx="8568952" cy="98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smtClean="0"/>
            <a:t>Kringloop rond maken: afval scheiden</a:t>
          </a:r>
          <a:endParaRPr lang="nl-NL" sz="4100" kern="1200"/>
        </a:p>
      </dsp:txBody>
      <dsp:txXfrm>
        <a:off x="48005" y="127812"/>
        <a:ext cx="8472942" cy="8873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D125-5F47-4C44-8BB6-5E7AAB2CED70}">
      <dsp:nvSpPr>
        <dsp:cNvPr id="0" name=""/>
        <dsp:cNvSpPr/>
      </dsp:nvSpPr>
      <dsp:spPr>
        <a:xfrm>
          <a:off x="0" y="254600"/>
          <a:ext cx="8686800" cy="74353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Eerste scheiding: biologisch van niet-biologisch afval</a:t>
          </a:r>
          <a:endParaRPr lang="nl-NL" sz="3100" kern="1200" dirty="0"/>
        </a:p>
      </dsp:txBody>
      <dsp:txXfrm>
        <a:off x="36296" y="290896"/>
        <a:ext cx="8614208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EAC18-7681-47D7-B7C5-A7177A42FA47}">
      <dsp:nvSpPr>
        <dsp:cNvPr id="0" name=""/>
        <dsp:cNvSpPr/>
      </dsp:nvSpPr>
      <dsp:spPr>
        <a:xfrm>
          <a:off x="0" y="3029"/>
          <a:ext cx="5256583" cy="10740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De kringloop van voedingsstoffen in de natuur</a:t>
          </a:r>
          <a:endParaRPr lang="nl-NL" sz="2700" kern="1200" dirty="0"/>
        </a:p>
      </dsp:txBody>
      <dsp:txXfrm>
        <a:off x="52431" y="55460"/>
        <a:ext cx="5151721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B7A11-F6D5-453E-BC34-48137B38B21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Voedselketen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8D49C-970A-4247-BC83-4BB245AFEABF}">
      <dsp:nvSpPr>
        <dsp:cNvPr id="0" name=""/>
        <dsp:cNvSpPr/>
      </dsp:nvSpPr>
      <dsp:spPr>
        <a:xfrm>
          <a:off x="0" y="474411"/>
          <a:ext cx="3970784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Keten van organismen, waarbij organismen voedsel zijn voor de volgende </a:t>
          </a:r>
          <a:endParaRPr lang="nl-NL" sz="1700" kern="1200" dirty="0"/>
        </a:p>
      </dsp:txBody>
      <dsp:txXfrm>
        <a:off x="33012" y="507423"/>
        <a:ext cx="3904760" cy="610236"/>
      </dsp:txXfrm>
    </dsp:sp>
    <dsp:sp modelId="{E2955365-1556-4D4E-B201-D854D73FF990}">
      <dsp:nvSpPr>
        <dsp:cNvPr id="0" name=""/>
        <dsp:cNvSpPr/>
      </dsp:nvSpPr>
      <dsp:spPr>
        <a:xfrm>
          <a:off x="0" y="1199631"/>
          <a:ext cx="3970784" cy="67626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Altijd producenten eerst: waarom?</a:t>
          </a:r>
          <a:endParaRPr lang="nl-NL" sz="1700" kern="1200" dirty="0"/>
        </a:p>
      </dsp:txBody>
      <dsp:txXfrm>
        <a:off x="33012" y="1232643"/>
        <a:ext cx="3904760" cy="610236"/>
      </dsp:txXfrm>
    </dsp:sp>
    <dsp:sp modelId="{AE46AD8C-A5B9-404C-80B7-E65C6A1E7E2F}">
      <dsp:nvSpPr>
        <dsp:cNvPr id="0" name=""/>
        <dsp:cNvSpPr/>
      </dsp:nvSpPr>
      <dsp:spPr>
        <a:xfrm>
          <a:off x="0" y="1924851"/>
          <a:ext cx="3970784" cy="67626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Vervolgens consumenten</a:t>
          </a:r>
          <a:endParaRPr lang="nl-NL" sz="1700" kern="1200" dirty="0"/>
        </a:p>
      </dsp:txBody>
      <dsp:txXfrm>
        <a:off x="33012" y="1957863"/>
        <a:ext cx="3904760" cy="610236"/>
      </dsp:txXfrm>
    </dsp:sp>
    <dsp:sp modelId="{D5A2FE12-62B5-4AAC-BAEE-F4F7641EA24D}">
      <dsp:nvSpPr>
        <dsp:cNvPr id="0" name=""/>
        <dsp:cNvSpPr/>
      </dsp:nvSpPr>
      <dsp:spPr>
        <a:xfrm>
          <a:off x="0" y="2650071"/>
          <a:ext cx="3970784" cy="67626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Consumenten 1</a:t>
          </a:r>
          <a:r>
            <a:rPr lang="nl-NL" sz="1700" kern="1200" baseline="30000" dirty="0" smtClean="0"/>
            <a:t>ste</a:t>
          </a:r>
          <a:r>
            <a:rPr lang="nl-NL" sz="1700" kern="1200" dirty="0" smtClean="0"/>
            <a:t> 2</a:t>
          </a:r>
          <a:r>
            <a:rPr lang="nl-NL" sz="1700" kern="1200" baseline="30000" dirty="0" smtClean="0"/>
            <a:t>de</a:t>
          </a:r>
          <a:r>
            <a:rPr lang="nl-NL" sz="1700" kern="1200" dirty="0" smtClean="0"/>
            <a:t> en 3</a:t>
          </a:r>
          <a:r>
            <a:rPr lang="nl-NL" sz="1700" kern="1200" baseline="30000" dirty="0" smtClean="0"/>
            <a:t>de</a:t>
          </a:r>
          <a:r>
            <a:rPr lang="nl-NL" sz="1700" kern="1200" dirty="0" smtClean="0"/>
            <a:t> orde enz.</a:t>
          </a:r>
          <a:endParaRPr lang="nl-NL" sz="1700" kern="1200" dirty="0"/>
        </a:p>
      </dsp:txBody>
      <dsp:txXfrm>
        <a:off x="33012" y="2683083"/>
        <a:ext cx="3904760" cy="610236"/>
      </dsp:txXfrm>
    </dsp:sp>
    <dsp:sp modelId="{7356E808-C69B-4AAA-B4EA-88800C659DFC}">
      <dsp:nvSpPr>
        <dsp:cNvPr id="0" name=""/>
        <dsp:cNvSpPr/>
      </dsp:nvSpPr>
      <dsp:spPr>
        <a:xfrm>
          <a:off x="0" y="3375291"/>
          <a:ext cx="3970784" cy="6762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Dan </a:t>
          </a:r>
          <a:r>
            <a:rPr lang="nl-NL" sz="1700" kern="1200" dirty="0" err="1" smtClean="0"/>
            <a:t>reducenten</a:t>
          </a:r>
          <a:r>
            <a:rPr lang="nl-NL" sz="1700" kern="1200" dirty="0" smtClean="0"/>
            <a:t>: afbraak van organismen tot voedingsstoffen (mineralen)</a:t>
          </a:r>
          <a:endParaRPr lang="nl-NL" sz="1700" kern="1200" dirty="0"/>
        </a:p>
      </dsp:txBody>
      <dsp:txXfrm>
        <a:off x="33012" y="3408303"/>
        <a:ext cx="3904760" cy="610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6B33F-AE4C-43F0-A85E-864A628FAF6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Voedselweb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25DE9-3220-4AD1-AF07-3107899FA76E}">
      <dsp:nvSpPr>
        <dsp:cNvPr id="0" name=""/>
        <dsp:cNvSpPr/>
      </dsp:nvSpPr>
      <dsp:spPr>
        <a:xfrm>
          <a:off x="0" y="4992"/>
          <a:ext cx="8229600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Voedselweb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netwerk van meerdere voedselketens die met elkaar verbonden zijn</a:t>
          </a:r>
          <a:endParaRPr lang="nl-NL" sz="2400" kern="1200" dirty="0"/>
        </a:p>
      </dsp:txBody>
      <dsp:txXfrm>
        <a:off x="46606" y="51598"/>
        <a:ext cx="8136388" cy="861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A8392-9109-4E51-9E43-C334D36CB30A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smtClean="0"/>
            <a:t>Voedselweb: verschillende rollen</a:t>
          </a:r>
          <a:endParaRPr lang="nl-NL" sz="4500" kern="1200"/>
        </a:p>
      </dsp:txBody>
      <dsp:txXfrm>
        <a:off x="52688" y="84525"/>
        <a:ext cx="8124224" cy="9739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419C2-F8E8-43F5-8871-F1BFF09855FC}">
      <dsp:nvSpPr>
        <dsp:cNvPr id="0" name=""/>
        <dsp:cNvSpPr/>
      </dsp:nvSpPr>
      <dsp:spPr>
        <a:xfrm>
          <a:off x="0" y="50182"/>
          <a:ext cx="3466728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Producent</a:t>
          </a:r>
          <a:endParaRPr lang="nl-NL" sz="2100" kern="1200"/>
        </a:p>
      </dsp:txBody>
      <dsp:txXfrm>
        <a:off x="24588" y="74770"/>
        <a:ext cx="3417552" cy="454509"/>
      </dsp:txXfrm>
    </dsp:sp>
    <dsp:sp modelId="{86496BFB-AB0B-4E33-B7F6-2963E709AC8E}">
      <dsp:nvSpPr>
        <dsp:cNvPr id="0" name=""/>
        <dsp:cNvSpPr/>
      </dsp:nvSpPr>
      <dsp:spPr>
        <a:xfrm>
          <a:off x="0" y="614347"/>
          <a:ext cx="3466728" cy="503685"/>
        </a:xfrm>
        <a:prstGeom prst="round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Consument 1</a:t>
          </a:r>
          <a:r>
            <a:rPr lang="nl-NL" sz="2100" kern="1200" baseline="30000" dirty="0" smtClean="0"/>
            <a:t>ste</a:t>
          </a:r>
          <a:r>
            <a:rPr lang="nl-NL" sz="2100" kern="1200" dirty="0" smtClean="0"/>
            <a:t> orde</a:t>
          </a:r>
          <a:endParaRPr lang="nl-NL" sz="2100" kern="1200" dirty="0"/>
        </a:p>
      </dsp:txBody>
      <dsp:txXfrm>
        <a:off x="24588" y="638935"/>
        <a:ext cx="3417552" cy="454509"/>
      </dsp:txXfrm>
    </dsp:sp>
    <dsp:sp modelId="{A43D244E-4E25-4B2E-B1C3-1D6ABFC2AB40}">
      <dsp:nvSpPr>
        <dsp:cNvPr id="0" name=""/>
        <dsp:cNvSpPr/>
      </dsp:nvSpPr>
      <dsp:spPr>
        <a:xfrm>
          <a:off x="0" y="1178512"/>
          <a:ext cx="3466728" cy="503685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Consument 2</a:t>
          </a:r>
          <a:r>
            <a:rPr lang="nl-NL" sz="2100" kern="1200" baseline="30000" dirty="0" smtClean="0"/>
            <a:t>de</a:t>
          </a:r>
          <a:r>
            <a:rPr lang="nl-NL" sz="2100" kern="1200" dirty="0" smtClean="0"/>
            <a:t> orde, enz.</a:t>
          </a:r>
          <a:endParaRPr lang="nl-NL" sz="2100" kern="1200" dirty="0"/>
        </a:p>
      </dsp:txBody>
      <dsp:txXfrm>
        <a:off x="24588" y="1203100"/>
        <a:ext cx="3417552" cy="454509"/>
      </dsp:txXfrm>
    </dsp:sp>
    <dsp:sp modelId="{3F0A14C1-E4DA-46C1-A4C6-542CC5F6A92E}">
      <dsp:nvSpPr>
        <dsp:cNvPr id="0" name=""/>
        <dsp:cNvSpPr/>
      </dsp:nvSpPr>
      <dsp:spPr>
        <a:xfrm>
          <a:off x="0" y="1742677"/>
          <a:ext cx="3466728" cy="50368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Reducent</a:t>
          </a:r>
          <a:endParaRPr lang="nl-NL" sz="2100" kern="1200" dirty="0"/>
        </a:p>
      </dsp:txBody>
      <dsp:txXfrm>
        <a:off x="24588" y="1767265"/>
        <a:ext cx="3417552" cy="454509"/>
      </dsp:txXfrm>
    </dsp:sp>
    <dsp:sp modelId="{3923256B-F737-4075-815A-D463ADF23281}">
      <dsp:nvSpPr>
        <dsp:cNvPr id="0" name=""/>
        <dsp:cNvSpPr/>
      </dsp:nvSpPr>
      <dsp:spPr>
        <a:xfrm>
          <a:off x="0" y="2306842"/>
          <a:ext cx="3466728" cy="50368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Herbivoor</a:t>
          </a:r>
          <a:endParaRPr lang="nl-NL" sz="2100" kern="1200"/>
        </a:p>
      </dsp:txBody>
      <dsp:txXfrm>
        <a:off x="24588" y="2331430"/>
        <a:ext cx="3417552" cy="454509"/>
      </dsp:txXfrm>
    </dsp:sp>
    <dsp:sp modelId="{6EB94B9E-B0C4-4426-9BF4-A43957A031E2}">
      <dsp:nvSpPr>
        <dsp:cNvPr id="0" name=""/>
        <dsp:cNvSpPr/>
      </dsp:nvSpPr>
      <dsp:spPr>
        <a:xfrm>
          <a:off x="0" y="2871007"/>
          <a:ext cx="3466728" cy="503685"/>
        </a:xfrm>
        <a:prstGeom prst="round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Carnivoor</a:t>
          </a:r>
          <a:endParaRPr lang="nl-NL" sz="2100" kern="1200"/>
        </a:p>
      </dsp:txBody>
      <dsp:txXfrm>
        <a:off x="24588" y="2895595"/>
        <a:ext cx="3417552" cy="454509"/>
      </dsp:txXfrm>
    </dsp:sp>
    <dsp:sp modelId="{33FF978C-5E60-4A12-ADBD-AE23E8E2EE7A}">
      <dsp:nvSpPr>
        <dsp:cNvPr id="0" name=""/>
        <dsp:cNvSpPr/>
      </dsp:nvSpPr>
      <dsp:spPr>
        <a:xfrm>
          <a:off x="0" y="3435172"/>
          <a:ext cx="3466728" cy="50368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Omnivoor</a:t>
          </a:r>
          <a:endParaRPr lang="nl-NL" sz="2100" kern="1200"/>
        </a:p>
      </dsp:txBody>
      <dsp:txXfrm>
        <a:off x="24588" y="3459760"/>
        <a:ext cx="3417552" cy="454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5EC17-A145-406E-8E3E-E3EF727346C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Natuurlijk biologisch afval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3555-CE3A-4424-BA0B-F143ED9B7C04}" type="datetimeFigureOut">
              <a:rPr lang="nl-NL" smtClean="0"/>
              <a:t>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26E55-106A-4196-AC1E-3E8CB7434FC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hyperlink" Target="http://www.google.nl/url?sa=i&amp;rct=j&amp;q=kringloop+van+voedingsstoffen&amp;source=images&amp;cd=&amp;cad=rja&amp;docid=pJ5AlMpNvd2SmM&amp;tbnid=loFuwddw4g_MPM:&amp;ved=0CAUQjRw&amp;url=http://www.educatief.diekeure.be/mundoleerling/uploads/oefentoetsen/focusthema%207%20-%206de%20leerjaar/2_stappen_van_de_kringloop.html&amp;ei=rlcfUv6wOIf80QWAmoDICA&amp;bvm=bv.51495398,d.d2k&amp;psig=AFQjCNEaM2RTx9xKvU0v5xhXpDH7j6Ux2A&amp;ust=1377872170354265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0673589"/>
              </p:ext>
            </p:extLst>
          </p:nvPr>
        </p:nvGraphicFramePr>
        <p:xfrm>
          <a:off x="395536" y="2238226"/>
          <a:ext cx="8496944" cy="169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979712" y="4077072"/>
          <a:ext cx="525658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2000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0351"/>
            <a:ext cx="30194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9707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Voedselketen Waddenzee | © Ecomar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628800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2" name="Picture 2" descr="Ingewikkeld voedselweb in de Waddenzee | © Ecomar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7726" y="2708920"/>
            <a:ext cx="698502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363128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32537"/>
              </p:ext>
            </p:extLst>
          </p:nvPr>
        </p:nvGraphicFramePr>
        <p:xfrm>
          <a:off x="179512" y="1866528"/>
          <a:ext cx="3466728" cy="39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125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70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19938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24135"/>
              </p:ext>
            </p:extLst>
          </p:nvPr>
        </p:nvGraphicFramePr>
        <p:xfrm>
          <a:off x="5796136" y="1999530"/>
          <a:ext cx="3024336" cy="387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50922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15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896142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501959"/>
              </p:ext>
            </p:extLst>
          </p:nvPr>
        </p:nvGraphicFramePr>
        <p:xfrm>
          <a:off x="457200" y="1600200"/>
          <a:ext cx="424821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8" name="Picture 4" descr="http://www.educatief.diekeure.be/mundoleerling/uploads/oefentoetsen/focusthema%207%20-%206de%20leerjaar/kringloop_voedse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1628800"/>
            <a:ext cx="414582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066083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252683"/>
              </p:ext>
            </p:extLst>
          </p:nvPr>
        </p:nvGraphicFramePr>
        <p:xfrm>
          <a:off x="457200" y="1600201"/>
          <a:ext cx="8229600" cy="6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7" y="2780928"/>
            <a:ext cx="703959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29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3854034"/>
              </p:ext>
            </p:extLst>
          </p:nvPr>
        </p:nvGraphicFramePr>
        <p:xfrm>
          <a:off x="179512" y="188640"/>
          <a:ext cx="87129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168164"/>
              </p:ext>
            </p:extLst>
          </p:nvPr>
        </p:nvGraphicFramePr>
        <p:xfrm>
          <a:off x="457200" y="1600201"/>
          <a:ext cx="8229600" cy="17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7857"/>
            <a:ext cx="4007997" cy="300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91158"/>
            <a:ext cx="4658374" cy="29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4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3868031"/>
              </p:ext>
            </p:extLst>
          </p:nvPr>
        </p:nvGraphicFramePr>
        <p:xfrm>
          <a:off x="251520" y="274638"/>
          <a:ext cx="856895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270594"/>
              </p:ext>
            </p:extLst>
          </p:nvPr>
        </p:nvGraphicFramePr>
        <p:xfrm>
          <a:off x="192596" y="1484784"/>
          <a:ext cx="8686800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3"/>
            <a:ext cx="6408712" cy="37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9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170</Words>
  <Application>Microsoft Office PowerPoint</Application>
  <PresentationFormat>Diavoorstelling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Beheerder</cp:lastModifiedBy>
  <cp:revision>9</cp:revision>
  <dcterms:created xsi:type="dcterms:W3CDTF">2013-08-29T14:06:34Z</dcterms:created>
  <dcterms:modified xsi:type="dcterms:W3CDTF">2013-09-02T09:57:52Z</dcterms:modified>
</cp:coreProperties>
</file>